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4" r:id="rId2"/>
    <p:sldMasterId id="2147483816" r:id="rId3"/>
    <p:sldMasterId id="2147483818" r:id="rId4"/>
    <p:sldMasterId id="2147483820" r:id="rId5"/>
    <p:sldMasterId id="2147483822" r:id="rId6"/>
    <p:sldMasterId id="2147483825" r:id="rId7"/>
    <p:sldMasterId id="2147483827" r:id="rId8"/>
    <p:sldMasterId id="2147483829" r:id="rId9"/>
    <p:sldMasterId id="2147483976" r:id="rId10"/>
  </p:sldMasterIdLst>
  <p:notesMasterIdLst>
    <p:notesMasterId r:id="rId74"/>
  </p:notesMasterIdLst>
  <p:handoutMasterIdLst>
    <p:handoutMasterId r:id="rId75"/>
  </p:handout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317" r:id="rId30"/>
    <p:sldId id="319" r:id="rId31"/>
    <p:sldId id="276" r:id="rId32"/>
    <p:sldId id="277" r:id="rId33"/>
    <p:sldId id="278" r:id="rId34"/>
    <p:sldId id="318"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4" r:id="rId59"/>
    <p:sldId id="305" r:id="rId60"/>
    <p:sldId id="303" r:id="rId61"/>
    <p:sldId id="306" r:id="rId62"/>
    <p:sldId id="307" r:id="rId63"/>
    <p:sldId id="308" r:id="rId64"/>
    <p:sldId id="309" r:id="rId65"/>
    <p:sldId id="310" r:id="rId66"/>
    <p:sldId id="311" r:id="rId67"/>
    <p:sldId id="312" r:id="rId68"/>
    <p:sldId id="313" r:id="rId69"/>
    <p:sldId id="314" r:id="rId70"/>
    <p:sldId id="315" r:id="rId71"/>
    <p:sldId id="316" r:id="rId72"/>
    <p:sldId id="320"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Sand" pitchFamily="68"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Sand" pitchFamily="68"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Sand" pitchFamily="68"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Sand" pitchFamily="68"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Sand" pitchFamily="6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Sand" pitchFamily="6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Sand" pitchFamily="6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Sand" pitchFamily="6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Sand" pitchFamily="6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8"/>
  </p:normalViewPr>
  <p:slideViewPr>
    <p:cSldViewPr>
      <p:cViewPr varScale="1">
        <p:scale>
          <a:sx n="113" d="100"/>
          <a:sy n="113" d="100"/>
        </p:scale>
        <p:origin x="93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568"/>
    </p:cViewPr>
  </p:sorterViewPr>
  <p:notesViewPr>
    <p:cSldViewPr>
      <p:cViewPr varScale="1">
        <p:scale>
          <a:sx n="53" d="100"/>
          <a:sy n="53" d="100"/>
        </p:scale>
        <p:origin x="-192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F310E10-6A3C-D3E0-928E-88921284628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Arial" pitchFamily="-107" charset="0"/>
                <a:cs typeface="Arial" pitchFamily="-107" charset="0"/>
              </a:defRPr>
            </a:lvl1pPr>
          </a:lstStyle>
          <a:p>
            <a:pPr>
              <a:defRPr/>
            </a:pPr>
            <a:endParaRPr lang="en-US"/>
          </a:p>
        </p:txBody>
      </p:sp>
      <p:sp>
        <p:nvSpPr>
          <p:cNvPr id="110595" name="Rectangle 3">
            <a:extLst>
              <a:ext uri="{FF2B5EF4-FFF2-40B4-BE49-F238E27FC236}">
                <a16:creationId xmlns:a16="http://schemas.microsoft.com/office/drawing/2014/main" id="{3F2EEDEA-A3F7-6D37-B451-20BE589F4138}"/>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Arial" pitchFamily="-107" charset="0"/>
                <a:cs typeface="Arial" pitchFamily="-107" charset="0"/>
              </a:defRPr>
            </a:lvl1pPr>
          </a:lstStyle>
          <a:p>
            <a:pPr>
              <a:defRPr/>
            </a:pPr>
            <a:endParaRPr lang="en-US"/>
          </a:p>
        </p:txBody>
      </p:sp>
      <p:sp>
        <p:nvSpPr>
          <p:cNvPr id="110596" name="Rectangle 4">
            <a:extLst>
              <a:ext uri="{FF2B5EF4-FFF2-40B4-BE49-F238E27FC236}">
                <a16:creationId xmlns:a16="http://schemas.microsoft.com/office/drawing/2014/main" id="{CF168F28-FDA1-E307-9323-DAF59146505F}"/>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Arial" pitchFamily="-107" charset="0"/>
                <a:cs typeface="Arial" pitchFamily="-107" charset="0"/>
              </a:defRPr>
            </a:lvl1pPr>
          </a:lstStyle>
          <a:p>
            <a:pPr>
              <a:defRPr/>
            </a:pPr>
            <a:endParaRPr lang="en-US"/>
          </a:p>
        </p:txBody>
      </p:sp>
      <p:sp>
        <p:nvSpPr>
          <p:cNvPr id="110597" name="Rectangle 5">
            <a:extLst>
              <a:ext uri="{FF2B5EF4-FFF2-40B4-BE49-F238E27FC236}">
                <a16:creationId xmlns:a16="http://schemas.microsoft.com/office/drawing/2014/main" id="{718D5A2A-4C79-D921-05B4-53B32A56BD5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52E1A2E5-5349-6A43-AF84-87792B785CD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82DC571-492C-9C65-7D00-165A17F3E7C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Arial" pitchFamily="-107" charset="0"/>
                <a:cs typeface="Arial" pitchFamily="-107" charset="0"/>
              </a:defRPr>
            </a:lvl1pPr>
          </a:lstStyle>
          <a:p>
            <a:pPr>
              <a:defRPr/>
            </a:pPr>
            <a:endParaRPr lang="en-US"/>
          </a:p>
        </p:txBody>
      </p:sp>
      <p:sp>
        <p:nvSpPr>
          <p:cNvPr id="108547" name="Rectangle 3">
            <a:extLst>
              <a:ext uri="{FF2B5EF4-FFF2-40B4-BE49-F238E27FC236}">
                <a16:creationId xmlns:a16="http://schemas.microsoft.com/office/drawing/2014/main" id="{469CD315-59C5-CE2F-81E3-C1AFB071198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Arial" pitchFamily="-107" charset="0"/>
                <a:cs typeface="Arial" pitchFamily="-107" charset="0"/>
              </a:defRPr>
            </a:lvl1pPr>
          </a:lstStyle>
          <a:p>
            <a:pPr>
              <a:defRPr/>
            </a:pPr>
            <a:endParaRPr lang="en-US"/>
          </a:p>
        </p:txBody>
      </p:sp>
      <p:sp>
        <p:nvSpPr>
          <p:cNvPr id="32772" name="Rectangle 4">
            <a:extLst>
              <a:ext uri="{FF2B5EF4-FFF2-40B4-BE49-F238E27FC236}">
                <a16:creationId xmlns:a16="http://schemas.microsoft.com/office/drawing/2014/main" id="{9FAA5E76-4D03-0F96-7A3B-C33E248EBECB}"/>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a:extLst>
              <a:ext uri="{FF2B5EF4-FFF2-40B4-BE49-F238E27FC236}">
                <a16:creationId xmlns:a16="http://schemas.microsoft.com/office/drawing/2014/main" id="{95190D8F-B8A1-EB1D-0386-956F6BD8463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a:extLst>
              <a:ext uri="{FF2B5EF4-FFF2-40B4-BE49-F238E27FC236}">
                <a16:creationId xmlns:a16="http://schemas.microsoft.com/office/drawing/2014/main" id="{0B3CF517-6DFC-F224-1628-444301F54BF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Arial" pitchFamily="-107" charset="0"/>
                <a:cs typeface="Arial" pitchFamily="-107" charset="0"/>
              </a:defRPr>
            </a:lvl1pPr>
          </a:lstStyle>
          <a:p>
            <a:pPr>
              <a:defRPr/>
            </a:pPr>
            <a:endParaRPr lang="en-US"/>
          </a:p>
        </p:txBody>
      </p:sp>
      <p:sp>
        <p:nvSpPr>
          <p:cNvPr id="108551" name="Rectangle 7">
            <a:extLst>
              <a:ext uri="{FF2B5EF4-FFF2-40B4-BE49-F238E27FC236}">
                <a16:creationId xmlns:a16="http://schemas.microsoft.com/office/drawing/2014/main" id="{EE254CCA-36F8-AA13-8DEF-E007C017AC9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556A4F0C-19C1-8B48-999A-C5F8B47E20B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Arial" pitchFamily="-107" charset="0"/>
      </a:defRPr>
    </a:lvl1pPr>
    <a:lvl2pPr marL="457200" algn="l" rtl="0" eaLnBrk="0" fontAlgn="base" hangingPunct="0">
      <a:spcBef>
        <a:spcPct val="30000"/>
      </a:spcBef>
      <a:spcAft>
        <a:spcPct val="0"/>
      </a:spcAft>
      <a:defRPr sz="1200" kern="1200">
        <a:solidFill>
          <a:schemeClr val="tx1"/>
        </a:solidFill>
        <a:latin typeface="Arial" pitchFamily="-107" charset="0"/>
        <a:ea typeface="Arial" pitchFamily="-107" charset="0"/>
        <a:cs typeface="Arial" pitchFamily="-107" charset="0"/>
      </a:defRPr>
    </a:lvl2pPr>
    <a:lvl3pPr marL="914400" algn="l" rtl="0" eaLnBrk="0" fontAlgn="base" hangingPunct="0">
      <a:spcBef>
        <a:spcPct val="30000"/>
      </a:spcBef>
      <a:spcAft>
        <a:spcPct val="0"/>
      </a:spcAft>
      <a:defRPr sz="1200" kern="1200">
        <a:solidFill>
          <a:schemeClr val="tx1"/>
        </a:solidFill>
        <a:latin typeface="Arial" pitchFamily="-107" charset="0"/>
        <a:ea typeface="Arial" pitchFamily="-107" charset="0"/>
        <a:cs typeface="Arial" pitchFamily="-107" charset="0"/>
      </a:defRPr>
    </a:lvl3pPr>
    <a:lvl4pPr marL="1371600" algn="l" rtl="0" eaLnBrk="0" fontAlgn="base" hangingPunct="0">
      <a:spcBef>
        <a:spcPct val="30000"/>
      </a:spcBef>
      <a:spcAft>
        <a:spcPct val="0"/>
      </a:spcAft>
      <a:defRPr sz="1200" kern="1200">
        <a:solidFill>
          <a:schemeClr val="tx1"/>
        </a:solidFill>
        <a:latin typeface="Arial" pitchFamily="-107" charset="0"/>
        <a:ea typeface="Arial" pitchFamily="-107" charset="0"/>
        <a:cs typeface="Arial" pitchFamily="-107" charset="0"/>
      </a:defRPr>
    </a:lvl4pPr>
    <a:lvl5pPr marL="1828800" algn="l" rtl="0" eaLnBrk="0" fontAlgn="base" hangingPunct="0">
      <a:spcBef>
        <a:spcPct val="30000"/>
      </a:spcBef>
      <a:spcAft>
        <a:spcPct val="0"/>
      </a:spcAft>
      <a:defRPr sz="1200" kern="1200">
        <a:solidFill>
          <a:schemeClr val="tx1"/>
        </a:solidFill>
        <a:latin typeface="Arial" pitchFamily="-107" charset="0"/>
        <a:ea typeface="Arial" pitchFamily="-107" charset="0"/>
        <a:cs typeface="Arial" pitchFamily="-107"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C1F0CBE1-5CD7-5AC4-3620-B49B4F97D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1A35846F-8428-404F-A0DF-2D79932E4CCE}" type="slidenum">
              <a:rPr lang="en-US" altLang="en-US" sz="1200">
                <a:solidFill>
                  <a:srgbClr val="000000"/>
                </a:solidFill>
                <a:latin typeface="Arial" panose="020B0604020202020204" pitchFamily="34" charset="0"/>
              </a:rPr>
              <a:pPr eaLnBrk="1" hangingPunct="1"/>
              <a:t>1</a:t>
            </a:fld>
            <a:endParaRPr lang="en-US" altLang="en-US" sz="1200">
              <a:solidFill>
                <a:srgbClr val="000000"/>
              </a:solidFill>
              <a:latin typeface="Arial" panose="020B0604020202020204" pitchFamily="34" charset="0"/>
            </a:endParaRPr>
          </a:p>
        </p:txBody>
      </p:sp>
      <p:sp>
        <p:nvSpPr>
          <p:cNvPr id="34818" name="Rectangle 2">
            <a:extLst>
              <a:ext uri="{FF2B5EF4-FFF2-40B4-BE49-F238E27FC236}">
                <a16:creationId xmlns:a16="http://schemas.microsoft.com/office/drawing/2014/main" id="{ACB7AE00-F3FE-FD8A-7C5A-8B026EA9A975}"/>
              </a:ext>
            </a:extLst>
          </p:cNvPr>
          <p:cNvSpPr>
            <a:spLocks noRot="1" noChangeArrowheads="1" noTextEdit="1"/>
          </p:cNvSpPr>
          <p:nvPr>
            <p:ph type="sldImg"/>
          </p:nvPr>
        </p:nvSpPr>
        <p:spPr>
          <a:ln/>
        </p:spPr>
      </p:sp>
      <p:sp>
        <p:nvSpPr>
          <p:cNvPr id="34819" name="Rectangle 3">
            <a:extLst>
              <a:ext uri="{FF2B5EF4-FFF2-40B4-BE49-F238E27FC236}">
                <a16:creationId xmlns:a16="http://schemas.microsoft.com/office/drawing/2014/main" id="{C3404000-48B7-E068-6FCE-51671CF188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EBD66489-4EE1-605F-69E9-6E0F1890C7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75E71675-2957-D146-9D56-6F4BD83FE828}" type="slidenum">
              <a:rPr lang="en-US" altLang="en-US" sz="1200">
                <a:solidFill>
                  <a:srgbClr val="000000"/>
                </a:solidFill>
                <a:latin typeface="Arial" panose="020B0604020202020204" pitchFamily="34" charset="0"/>
              </a:rPr>
              <a:pPr eaLnBrk="1" hangingPunct="1"/>
              <a:t>25</a:t>
            </a:fld>
            <a:endParaRPr lang="en-US" altLang="en-US" sz="1200">
              <a:solidFill>
                <a:srgbClr val="000000"/>
              </a:solidFill>
              <a:latin typeface="Arial" panose="020B0604020202020204" pitchFamily="34" charset="0"/>
            </a:endParaRPr>
          </a:p>
        </p:txBody>
      </p:sp>
      <p:sp>
        <p:nvSpPr>
          <p:cNvPr id="68610" name="Rectangle 2">
            <a:extLst>
              <a:ext uri="{FF2B5EF4-FFF2-40B4-BE49-F238E27FC236}">
                <a16:creationId xmlns:a16="http://schemas.microsoft.com/office/drawing/2014/main" id="{8C344C11-F80F-4D23-3AB3-DEE808CFC5FB}"/>
              </a:ext>
            </a:extLst>
          </p:cNvPr>
          <p:cNvSpPr>
            <a:spLocks noChangeArrowheads="1"/>
          </p:cNvSpPr>
          <p:nvPr>
            <p:ph type="sldImg"/>
          </p:nvPr>
        </p:nvSpPr>
        <p:spPr>
          <a:solidFill>
            <a:srgbClr val="FFFFFF"/>
          </a:solidFill>
          <a:ln/>
        </p:spPr>
      </p:sp>
      <p:sp>
        <p:nvSpPr>
          <p:cNvPr id="68611" name="Rectangle 3">
            <a:extLst>
              <a:ext uri="{FF2B5EF4-FFF2-40B4-BE49-F238E27FC236}">
                <a16:creationId xmlns:a16="http://schemas.microsoft.com/office/drawing/2014/main" id="{772E572C-0A32-92BB-E5A8-78D37C2720C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5F54C5E1-0E23-9939-5ADE-572DABD84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08F50DC2-BA20-8741-B71D-4C0572B2E831}" type="slidenum">
              <a:rPr lang="en-US" altLang="en-US" sz="1200">
                <a:solidFill>
                  <a:srgbClr val="000000"/>
                </a:solidFill>
                <a:latin typeface="Arial" panose="020B0604020202020204" pitchFamily="34" charset="0"/>
              </a:rPr>
              <a:pPr eaLnBrk="1" hangingPunct="1"/>
              <a:t>27</a:t>
            </a:fld>
            <a:endParaRPr lang="en-US" altLang="en-US" sz="1200">
              <a:solidFill>
                <a:srgbClr val="000000"/>
              </a:solidFill>
              <a:latin typeface="Arial" panose="020B0604020202020204" pitchFamily="34" charset="0"/>
            </a:endParaRPr>
          </a:p>
        </p:txBody>
      </p:sp>
      <p:sp>
        <p:nvSpPr>
          <p:cNvPr id="71682" name="Rectangle 2">
            <a:extLst>
              <a:ext uri="{FF2B5EF4-FFF2-40B4-BE49-F238E27FC236}">
                <a16:creationId xmlns:a16="http://schemas.microsoft.com/office/drawing/2014/main" id="{2BEDAFDF-034E-08A0-7879-B7E0A53E5B37}"/>
              </a:ext>
            </a:extLst>
          </p:cNvPr>
          <p:cNvSpPr>
            <a:spLocks noChangeArrowheads="1"/>
          </p:cNvSpPr>
          <p:nvPr>
            <p:ph type="sldImg"/>
          </p:nvPr>
        </p:nvSpPr>
        <p:spPr>
          <a:solidFill>
            <a:srgbClr val="FFFFFF"/>
          </a:solidFill>
          <a:ln/>
        </p:spPr>
      </p:sp>
      <p:sp>
        <p:nvSpPr>
          <p:cNvPr id="71683" name="Rectangle 3">
            <a:extLst>
              <a:ext uri="{FF2B5EF4-FFF2-40B4-BE49-F238E27FC236}">
                <a16:creationId xmlns:a16="http://schemas.microsoft.com/office/drawing/2014/main" id="{6393996A-3888-F99F-F2C1-758267D36A2D}"/>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Now let</a:t>
            </a:r>
            <a:r>
              <a:rPr lang="fr-FR" altLang="ja-JP">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s turn our attention away from historical inaccuracies about the canon to the early view of Jesus himself.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C5499CC-F25F-A9FF-0D35-1181B8EB6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213A4159-FB4E-9C40-B996-2447A7E5C098}" type="slidenum">
              <a:rPr lang="en-US" altLang="en-US" sz="1200">
                <a:solidFill>
                  <a:srgbClr val="000000"/>
                </a:solidFill>
                <a:latin typeface="Arial" panose="020B0604020202020204" pitchFamily="34" charset="0"/>
              </a:rPr>
              <a:pPr eaLnBrk="1" hangingPunct="1"/>
              <a:t>28</a:t>
            </a:fld>
            <a:endParaRPr lang="en-US" altLang="en-US" sz="1200">
              <a:solidFill>
                <a:srgbClr val="000000"/>
              </a:solidFill>
              <a:latin typeface="Arial" panose="020B0604020202020204" pitchFamily="34" charset="0"/>
            </a:endParaRPr>
          </a:p>
        </p:txBody>
      </p:sp>
      <p:sp>
        <p:nvSpPr>
          <p:cNvPr id="73730" name="Rectangle 2">
            <a:extLst>
              <a:ext uri="{FF2B5EF4-FFF2-40B4-BE49-F238E27FC236}">
                <a16:creationId xmlns:a16="http://schemas.microsoft.com/office/drawing/2014/main" id="{F35C56BB-3CAC-CBBF-58C8-F0C5EE9A2B51}"/>
              </a:ext>
            </a:extLst>
          </p:cNvPr>
          <p:cNvSpPr>
            <a:spLocks noChangeArrowheads="1"/>
          </p:cNvSpPr>
          <p:nvPr>
            <p:ph type="sldImg"/>
          </p:nvPr>
        </p:nvSpPr>
        <p:spPr>
          <a:solidFill>
            <a:srgbClr val="FFFFFF"/>
          </a:solidFill>
          <a:ln/>
        </p:spPr>
      </p:sp>
      <p:sp>
        <p:nvSpPr>
          <p:cNvPr id="73731" name="Rectangle 3">
            <a:extLst>
              <a:ext uri="{FF2B5EF4-FFF2-40B4-BE49-F238E27FC236}">
                <a16:creationId xmlns:a16="http://schemas.microsoft.com/office/drawing/2014/main" id="{9370760A-25D1-5B7B-FBDE-0A42609B1CC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FEB37D2E-7C64-8A10-C0C4-BC542DD60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414E0911-2BEC-1147-B4A6-5C2B3C625502}" type="slidenum">
              <a:rPr lang="en-US" altLang="en-US" sz="1200">
                <a:solidFill>
                  <a:srgbClr val="000000"/>
                </a:solidFill>
                <a:latin typeface="Arial" panose="020B0604020202020204" pitchFamily="34" charset="0"/>
              </a:rPr>
              <a:pPr eaLnBrk="1" hangingPunct="1"/>
              <a:t>29</a:t>
            </a:fld>
            <a:endParaRPr lang="en-US" altLang="en-US" sz="1200">
              <a:solidFill>
                <a:srgbClr val="000000"/>
              </a:solidFill>
              <a:latin typeface="Arial" panose="020B0604020202020204" pitchFamily="34" charset="0"/>
            </a:endParaRPr>
          </a:p>
        </p:txBody>
      </p:sp>
      <p:sp>
        <p:nvSpPr>
          <p:cNvPr id="75778" name="Rectangle 2">
            <a:extLst>
              <a:ext uri="{FF2B5EF4-FFF2-40B4-BE49-F238E27FC236}">
                <a16:creationId xmlns:a16="http://schemas.microsoft.com/office/drawing/2014/main" id="{3F6157BE-604E-DDB6-EE00-E56BA6113979}"/>
              </a:ext>
            </a:extLst>
          </p:cNvPr>
          <p:cNvSpPr>
            <a:spLocks noChangeArrowheads="1"/>
          </p:cNvSpPr>
          <p:nvPr>
            <p:ph type="sldImg"/>
          </p:nvPr>
        </p:nvSpPr>
        <p:spPr>
          <a:solidFill>
            <a:srgbClr val="FFFFFF"/>
          </a:solidFill>
          <a:ln/>
        </p:spPr>
      </p:sp>
      <p:sp>
        <p:nvSpPr>
          <p:cNvPr id="75779" name="Rectangle 3">
            <a:extLst>
              <a:ext uri="{FF2B5EF4-FFF2-40B4-BE49-F238E27FC236}">
                <a16:creationId xmlns:a16="http://schemas.microsoft.com/office/drawing/2014/main" id="{D57500ED-8734-E5AE-A207-480657F5DFB5}"/>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Here is where Brown rewrites not only the history of what unbelievers thought--he rewrites Christians</a:t>
            </a:r>
            <a:r>
              <a:rPr lang="fr-FR" altLang="ja-JP">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view of Jesus.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89A2896-1499-3899-59BC-CA6B31AF2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D07F6090-E559-6A4F-9C2F-710963B917EC}" type="slidenum">
              <a:rPr lang="en-US" altLang="en-US" sz="1200">
                <a:solidFill>
                  <a:srgbClr val="000000"/>
                </a:solidFill>
                <a:latin typeface="Arial" panose="020B0604020202020204" pitchFamily="34" charset="0"/>
              </a:rPr>
              <a:pPr eaLnBrk="1" hangingPunct="1"/>
              <a:t>30</a:t>
            </a:fld>
            <a:endParaRPr lang="en-US" altLang="en-US" sz="1200">
              <a:solidFill>
                <a:srgbClr val="000000"/>
              </a:solidFill>
              <a:latin typeface="Arial" panose="020B0604020202020204" pitchFamily="34" charset="0"/>
            </a:endParaRPr>
          </a:p>
        </p:txBody>
      </p:sp>
      <p:sp>
        <p:nvSpPr>
          <p:cNvPr id="77826" name="Rectangle 2">
            <a:extLst>
              <a:ext uri="{FF2B5EF4-FFF2-40B4-BE49-F238E27FC236}">
                <a16:creationId xmlns:a16="http://schemas.microsoft.com/office/drawing/2014/main" id="{B3ADD7C2-857F-A14A-BB6A-0FAC27126ADC}"/>
              </a:ext>
            </a:extLst>
          </p:cNvPr>
          <p:cNvSpPr>
            <a:spLocks noChangeArrowheads="1"/>
          </p:cNvSpPr>
          <p:nvPr>
            <p:ph type="sldImg"/>
          </p:nvPr>
        </p:nvSpPr>
        <p:spPr>
          <a:solidFill>
            <a:srgbClr val="FFFFFF"/>
          </a:solidFill>
          <a:ln/>
        </p:spPr>
      </p:sp>
      <p:sp>
        <p:nvSpPr>
          <p:cNvPr id="77827" name="Rectangle 3">
            <a:extLst>
              <a:ext uri="{FF2B5EF4-FFF2-40B4-BE49-F238E27FC236}">
                <a16:creationId xmlns:a16="http://schemas.microsoft.com/office/drawing/2014/main" id="{65DACCA2-C96C-7560-85DA-A1948CA284FB}"/>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Now let</a:t>
            </a:r>
            <a:r>
              <a:rPr lang="fr-FR" altLang="ja-JP">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s see what one of the earliest councils thought of Jesus.  The focal point in Nicaea (modern Turkey) was on the contrary beliefs of two church leaders in Alexandria, Egypt.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5897D62-1E9A-31A8-C352-D98390904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C0B92D35-D1B9-E44B-A0AA-56FBA5E95440}" type="slidenum">
              <a:rPr lang="en-US" altLang="en-US" sz="1200">
                <a:solidFill>
                  <a:srgbClr val="000000"/>
                </a:solidFill>
                <a:latin typeface="Arial" panose="020B0604020202020204" pitchFamily="34" charset="0"/>
              </a:rPr>
              <a:pPr eaLnBrk="1" hangingPunct="1"/>
              <a:t>31</a:t>
            </a:fld>
            <a:endParaRPr lang="en-US" altLang="en-US" sz="1200">
              <a:solidFill>
                <a:srgbClr val="000000"/>
              </a:solidFill>
              <a:latin typeface="Arial" panose="020B0604020202020204" pitchFamily="34" charset="0"/>
            </a:endParaRPr>
          </a:p>
        </p:txBody>
      </p:sp>
      <p:sp>
        <p:nvSpPr>
          <p:cNvPr id="79874" name="Rectangle 2">
            <a:extLst>
              <a:ext uri="{FF2B5EF4-FFF2-40B4-BE49-F238E27FC236}">
                <a16:creationId xmlns:a16="http://schemas.microsoft.com/office/drawing/2014/main" id="{AE248E16-6E74-3F09-618C-AF26C88A9D8A}"/>
              </a:ext>
            </a:extLst>
          </p:cNvPr>
          <p:cNvSpPr>
            <a:spLocks noChangeArrowheads="1"/>
          </p:cNvSpPr>
          <p:nvPr>
            <p:ph type="sldImg"/>
          </p:nvPr>
        </p:nvSpPr>
        <p:spPr>
          <a:solidFill>
            <a:srgbClr val="FFFFFF"/>
          </a:solidFill>
          <a:ln/>
        </p:spPr>
      </p:sp>
      <p:sp>
        <p:nvSpPr>
          <p:cNvPr id="79875" name="Rectangle 3">
            <a:extLst>
              <a:ext uri="{FF2B5EF4-FFF2-40B4-BE49-F238E27FC236}">
                <a16:creationId xmlns:a16="http://schemas.microsoft.com/office/drawing/2014/main" id="{5B9B9FAE-298D-B2AD-61E8-B67367B4928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One of these leaders was named Arius.  He denied that Christ was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co-eternal</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with the Father.  Arius taught that Christ had a beginning point in eternity past.</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39324D96-07C3-F882-E077-94351B497C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DF80DB82-60AC-1242-B45D-BD4E5E81F7D7}" type="slidenum">
              <a:rPr lang="en-US" altLang="en-US" sz="1200">
                <a:solidFill>
                  <a:srgbClr val="000000"/>
                </a:solidFill>
                <a:latin typeface="Arial" panose="020B0604020202020204" pitchFamily="34" charset="0"/>
              </a:rPr>
              <a:pPr eaLnBrk="1" hangingPunct="1"/>
              <a:t>32</a:t>
            </a:fld>
            <a:endParaRPr lang="en-US" altLang="en-US" sz="1200">
              <a:solidFill>
                <a:srgbClr val="000000"/>
              </a:solidFill>
              <a:latin typeface="Arial" panose="020B0604020202020204" pitchFamily="34" charset="0"/>
            </a:endParaRPr>
          </a:p>
        </p:txBody>
      </p:sp>
      <p:sp>
        <p:nvSpPr>
          <p:cNvPr id="81922" name="Rectangle 2">
            <a:extLst>
              <a:ext uri="{FF2B5EF4-FFF2-40B4-BE49-F238E27FC236}">
                <a16:creationId xmlns:a16="http://schemas.microsoft.com/office/drawing/2014/main" id="{C450D630-0772-F6FA-68BC-4F8A8CD51818}"/>
              </a:ext>
            </a:extLst>
          </p:cNvPr>
          <p:cNvSpPr>
            <a:spLocks noChangeArrowheads="1"/>
          </p:cNvSpPr>
          <p:nvPr>
            <p:ph type="sldImg"/>
          </p:nvPr>
        </p:nvSpPr>
        <p:spPr>
          <a:solidFill>
            <a:srgbClr val="FFFFFF"/>
          </a:solidFill>
          <a:ln/>
        </p:spPr>
      </p:sp>
      <p:sp>
        <p:nvSpPr>
          <p:cNvPr id="81923" name="Rectangle 3">
            <a:extLst>
              <a:ext uri="{FF2B5EF4-FFF2-40B4-BE49-F238E27FC236}">
                <a16:creationId xmlns:a16="http://schemas.microsoft.com/office/drawing/2014/main" id="{30F3C0F4-E23D-1606-8BFA-38453DEB6BAE}"/>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Alexander was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boss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of Arius who held to the orthodox view that the Father and Son stood apart from creation.  However, Arius believed only the Father to be separate from creation.  Arius taught that the Father created Jesus, then Jesus created the world after this.</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C8D54383-2575-6E95-EC6B-7ADCC29FD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0E2F0B32-53A2-BD4E-A2C1-972BCFF73E30}" type="slidenum">
              <a:rPr lang="en-US" altLang="en-US" sz="1200">
                <a:solidFill>
                  <a:srgbClr val="000000"/>
                </a:solidFill>
                <a:latin typeface="Arial" panose="020B0604020202020204" pitchFamily="34" charset="0"/>
              </a:rPr>
              <a:pPr eaLnBrk="1" hangingPunct="1"/>
              <a:t>33</a:t>
            </a:fld>
            <a:endParaRPr lang="en-US" altLang="en-US" sz="1200">
              <a:solidFill>
                <a:srgbClr val="000000"/>
              </a:solidFill>
              <a:latin typeface="Arial" panose="020B0604020202020204" pitchFamily="34" charset="0"/>
            </a:endParaRPr>
          </a:p>
        </p:txBody>
      </p:sp>
      <p:sp>
        <p:nvSpPr>
          <p:cNvPr id="83970" name="Rectangle 2">
            <a:extLst>
              <a:ext uri="{FF2B5EF4-FFF2-40B4-BE49-F238E27FC236}">
                <a16:creationId xmlns:a16="http://schemas.microsoft.com/office/drawing/2014/main" id="{26ABCC54-C59C-8755-EC65-869837411A07}"/>
              </a:ext>
            </a:extLst>
          </p:cNvPr>
          <p:cNvSpPr>
            <a:spLocks noChangeArrowheads="1"/>
          </p:cNvSpPr>
          <p:nvPr>
            <p:ph type="sldImg"/>
          </p:nvPr>
        </p:nvSpPr>
        <p:spPr>
          <a:solidFill>
            <a:srgbClr val="FFFFFF"/>
          </a:solidFill>
          <a:ln/>
        </p:spPr>
      </p:sp>
      <p:sp>
        <p:nvSpPr>
          <p:cNvPr id="83971" name="Rectangle 3">
            <a:extLst>
              <a:ext uri="{FF2B5EF4-FFF2-40B4-BE49-F238E27FC236}">
                <a16:creationId xmlns:a16="http://schemas.microsoft.com/office/drawing/2014/main" id="{3C24462B-F50D-11C0-487C-FCDDA1235A84}"/>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 orthodox view won out and was expressed in the Nicene Creed.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DC5C4D53-B4C7-1599-2903-DBACC046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6A219BF7-FD2D-7942-9A80-B398C0337A49}" type="slidenum">
              <a:rPr lang="en-US" altLang="en-US" sz="1200">
                <a:solidFill>
                  <a:srgbClr val="000000"/>
                </a:solidFill>
                <a:latin typeface="Arial" panose="020B0604020202020204" pitchFamily="34" charset="0"/>
              </a:rPr>
              <a:pPr eaLnBrk="1" hangingPunct="1"/>
              <a:t>34</a:t>
            </a:fld>
            <a:endParaRPr lang="en-US" altLang="en-US" sz="1200">
              <a:solidFill>
                <a:srgbClr val="000000"/>
              </a:solidFill>
              <a:latin typeface="Arial" panose="020B0604020202020204" pitchFamily="34" charset="0"/>
            </a:endParaRPr>
          </a:p>
        </p:txBody>
      </p:sp>
      <p:sp>
        <p:nvSpPr>
          <p:cNvPr id="86018" name="Rectangle 2">
            <a:extLst>
              <a:ext uri="{FF2B5EF4-FFF2-40B4-BE49-F238E27FC236}">
                <a16:creationId xmlns:a16="http://schemas.microsoft.com/office/drawing/2014/main" id="{F0D60D64-08DD-D4D3-1F88-392128A5552C}"/>
              </a:ext>
            </a:extLst>
          </p:cNvPr>
          <p:cNvSpPr>
            <a:spLocks noChangeArrowheads="1"/>
          </p:cNvSpPr>
          <p:nvPr>
            <p:ph type="sldImg"/>
          </p:nvPr>
        </p:nvSpPr>
        <p:spPr>
          <a:solidFill>
            <a:srgbClr val="FFFFFF"/>
          </a:solidFill>
          <a:ln/>
        </p:spPr>
      </p:sp>
      <p:sp>
        <p:nvSpPr>
          <p:cNvPr id="86019" name="Rectangle 3">
            <a:extLst>
              <a:ext uri="{FF2B5EF4-FFF2-40B4-BE49-F238E27FC236}">
                <a16:creationId xmlns:a16="http://schemas.microsoft.com/office/drawing/2014/main" id="{A09E5123-02DA-C2EA-0388-9B5044DC71D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Brown claims (without support) that the Nicaea vote on whether Jesus was co-eternal with God was very close.  The truth is that the vote of the 302 leaders present was 300 to 2.  </a:t>
            </a:r>
            <a:r>
              <a:rPr lang="ja-JP" altLang="en-US">
                <a:latin typeface="Arial" panose="020B0604020202020204" pitchFamily="34" charset="0"/>
                <a:ea typeface="ＭＳ Ｐゴシック" panose="020B0600070205080204" pitchFamily="34" charset="-128"/>
              </a:rPr>
              <a:t>“</a:t>
            </a:r>
            <a:r>
              <a:rPr lang="en-US" altLang="ja-JP">
                <a:latin typeface="Times" charset="0"/>
                <a:ea typeface="ＭＳ Ｐゴシック" panose="020B0600070205080204" pitchFamily="34" charset="-128"/>
              </a:rPr>
              <a:t>The two dissenting bishops were Secundus of Ptolemais and Theonas of Mamarica, both Libyan bishops associated with Arius.  All three went into exile after the Council of Nicea</a:t>
            </a:r>
            <a:r>
              <a:rPr lang="ja-JP" altLang="en-US">
                <a:latin typeface="Times" charset="0"/>
                <a:ea typeface="ＭＳ Ｐゴシック" panose="020B0600070205080204" pitchFamily="34" charset="-128"/>
              </a:rPr>
              <a:t>”</a:t>
            </a:r>
            <a:r>
              <a:rPr lang="en-US" altLang="ja-JP">
                <a:latin typeface="Times" charset="0"/>
                <a:ea typeface="ＭＳ Ｐゴシック" panose="020B0600070205080204" pitchFamily="34" charset="-128"/>
              </a:rPr>
              <a:t> (Paul L. Maier in </a:t>
            </a:r>
            <a:r>
              <a:rPr lang="en-US" altLang="ja-JP" i="1">
                <a:latin typeface="Times" charset="0"/>
                <a:ea typeface="ＭＳ Ｐゴシック" panose="020B0600070205080204" pitchFamily="34" charset="-128"/>
              </a:rPr>
              <a:t>The Da Vinci Code: Fact or Fiction? </a:t>
            </a:r>
            <a:r>
              <a:rPr lang="en-US" altLang="ja-JP">
                <a:latin typeface="Times" charset="0"/>
                <a:ea typeface="ＭＳ Ｐゴシック" panose="020B0600070205080204" pitchFamily="34" charset="-128"/>
              </a:rPr>
              <a:t>with Hank Hanegraaff</a:t>
            </a:r>
            <a:r>
              <a:rPr lang="en-US" altLang="ja-JP" i="1">
                <a:latin typeface="Times" charset="0"/>
                <a:ea typeface="ＭＳ Ｐゴシック" panose="020B0600070205080204" pitchFamily="34" charset="-128"/>
              </a:rPr>
              <a:t> [</a:t>
            </a:r>
            <a:r>
              <a:rPr lang="en-US" altLang="ja-JP">
                <a:latin typeface="Times" charset="0"/>
                <a:ea typeface="ＭＳ Ｐゴシック" panose="020B0600070205080204" pitchFamily="34" charset="-128"/>
              </a:rPr>
              <a:t>Wheaton: Tyndale, 2004], 15, n. 6, on p. 73).</a:t>
            </a:r>
            <a:endParaRPr lang="en-US" altLang="en-US">
              <a:latin typeface="Times"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4469DED-E3C9-1977-D86C-3D496F3B9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840A3DB1-A0D8-E44A-8E97-840E4134DE59}" type="slidenum">
              <a:rPr lang="en-US" altLang="en-US" sz="1200">
                <a:solidFill>
                  <a:srgbClr val="000000"/>
                </a:solidFill>
                <a:latin typeface="Arial" panose="020B0604020202020204" pitchFamily="34" charset="0"/>
              </a:rPr>
              <a:pPr eaLnBrk="1" hangingPunct="1"/>
              <a:t>35</a:t>
            </a:fld>
            <a:endParaRPr lang="en-US" altLang="en-US" sz="1200">
              <a:solidFill>
                <a:srgbClr val="000000"/>
              </a:solidFill>
              <a:latin typeface="Arial" panose="020B0604020202020204" pitchFamily="34" charset="0"/>
            </a:endParaRPr>
          </a:p>
        </p:txBody>
      </p:sp>
      <p:sp>
        <p:nvSpPr>
          <p:cNvPr id="88066" name="Rectangle 2">
            <a:extLst>
              <a:ext uri="{FF2B5EF4-FFF2-40B4-BE49-F238E27FC236}">
                <a16:creationId xmlns:a16="http://schemas.microsoft.com/office/drawing/2014/main" id="{1B2DB975-6952-939A-DD79-DB76B8CA9600}"/>
              </a:ext>
            </a:extLst>
          </p:cNvPr>
          <p:cNvSpPr>
            <a:spLocks noChangeArrowheads="1"/>
          </p:cNvSpPr>
          <p:nvPr>
            <p:ph type="sldImg"/>
          </p:nvPr>
        </p:nvSpPr>
        <p:spPr>
          <a:xfrm>
            <a:off x="1150938" y="692150"/>
            <a:ext cx="4556125" cy="3416300"/>
          </a:xfrm>
          <a:solidFill>
            <a:srgbClr val="FFFFFF"/>
          </a:solidFill>
          <a:ln/>
        </p:spPr>
      </p:sp>
      <p:sp>
        <p:nvSpPr>
          <p:cNvPr id="88067" name="Rectangle 3">
            <a:extLst>
              <a:ext uri="{FF2B5EF4-FFF2-40B4-BE49-F238E27FC236}">
                <a16:creationId xmlns:a16="http://schemas.microsoft.com/office/drawing/2014/main" id="{B0701C52-95CD-AC80-A053-60FE83508DD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1">
            <a:extLst>
              <a:ext uri="{FF2B5EF4-FFF2-40B4-BE49-F238E27FC236}">
                <a16:creationId xmlns:a16="http://schemas.microsoft.com/office/drawing/2014/main" id="{94572A51-76C6-2C01-E1EA-4E99504F6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7CBCB808-0EA5-604B-B719-1F78B3F556A8}" type="slidenum">
              <a:rPr lang="en-US" altLang="en-US" sz="1200">
                <a:solidFill>
                  <a:srgbClr val="000000"/>
                </a:solidFill>
                <a:latin typeface="Arial" panose="020B0604020202020204" pitchFamily="34" charset="0"/>
              </a:rPr>
              <a:pPr eaLnBrk="1" hangingPunct="1"/>
              <a:t>8</a:t>
            </a:fld>
            <a:endParaRPr lang="en-US" altLang="en-US" sz="1200">
              <a:solidFill>
                <a:srgbClr val="000000"/>
              </a:solidFill>
              <a:latin typeface="Arial" panose="020B0604020202020204" pitchFamily="34" charset="0"/>
            </a:endParaRPr>
          </a:p>
        </p:txBody>
      </p:sp>
      <p:sp>
        <p:nvSpPr>
          <p:cNvPr id="43010" name="Rectangle 2">
            <a:extLst>
              <a:ext uri="{FF2B5EF4-FFF2-40B4-BE49-F238E27FC236}">
                <a16:creationId xmlns:a16="http://schemas.microsoft.com/office/drawing/2014/main" id="{3BE8F50F-37FA-89CA-46DC-50812DFA9F59}"/>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533E0387-292C-FA66-CCC9-2C8B6FAC41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A0C3DE2C-DD73-FA28-1B7D-98B80A80CB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CBDFEF88-8619-A848-8303-5639A022B0B4}" type="slidenum">
              <a:rPr lang="en-US" altLang="en-US" sz="1200">
                <a:solidFill>
                  <a:srgbClr val="000000"/>
                </a:solidFill>
                <a:latin typeface="Arial" panose="020B0604020202020204" pitchFamily="34" charset="0"/>
              </a:rPr>
              <a:pPr eaLnBrk="1" hangingPunct="1"/>
              <a:t>36</a:t>
            </a:fld>
            <a:endParaRPr lang="en-US" altLang="en-US" sz="1200">
              <a:solidFill>
                <a:srgbClr val="000000"/>
              </a:solidFill>
              <a:latin typeface="Arial" panose="020B0604020202020204" pitchFamily="34" charset="0"/>
            </a:endParaRPr>
          </a:p>
        </p:txBody>
      </p:sp>
      <p:sp>
        <p:nvSpPr>
          <p:cNvPr id="90114" name="Rectangle 2">
            <a:extLst>
              <a:ext uri="{FF2B5EF4-FFF2-40B4-BE49-F238E27FC236}">
                <a16:creationId xmlns:a16="http://schemas.microsoft.com/office/drawing/2014/main" id="{85C8FE9D-1367-615F-4624-73FE6654CAE9}"/>
              </a:ext>
            </a:extLst>
          </p:cNvPr>
          <p:cNvSpPr>
            <a:spLocks noChangeArrowheads="1"/>
          </p:cNvSpPr>
          <p:nvPr>
            <p:ph type="sldImg"/>
          </p:nvPr>
        </p:nvSpPr>
        <p:spPr>
          <a:solidFill>
            <a:srgbClr val="FFFFFF"/>
          </a:solidFill>
          <a:ln/>
        </p:spPr>
      </p:sp>
      <p:sp>
        <p:nvSpPr>
          <p:cNvPr id="90115" name="Rectangle 3">
            <a:extLst>
              <a:ext uri="{FF2B5EF4-FFF2-40B4-BE49-F238E27FC236}">
                <a16:creationId xmlns:a16="http://schemas.microsoft.com/office/drawing/2014/main" id="{CAED326C-28EF-ED74-EEB4-7A9957CB6B1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Over and over the early church fathers affirmed that Jesus was God--all long BEFORE Nicaea!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2A04C55B-6557-9E87-40AA-605F309793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9D052FA0-00AD-B242-A605-C5CCA51D033E}" type="slidenum">
              <a:rPr lang="en-US" altLang="en-US" sz="1200">
                <a:solidFill>
                  <a:srgbClr val="000000"/>
                </a:solidFill>
                <a:latin typeface="Arial" panose="020B0604020202020204" pitchFamily="34" charset="0"/>
              </a:rPr>
              <a:pPr eaLnBrk="1" hangingPunct="1"/>
              <a:t>42</a:t>
            </a:fld>
            <a:endParaRPr lang="en-US" altLang="en-US" sz="1200">
              <a:solidFill>
                <a:srgbClr val="000000"/>
              </a:solidFill>
              <a:latin typeface="Arial" panose="020B0604020202020204" pitchFamily="34" charset="0"/>
            </a:endParaRPr>
          </a:p>
        </p:txBody>
      </p:sp>
      <p:sp>
        <p:nvSpPr>
          <p:cNvPr id="97282" name="Rectangle 2">
            <a:extLst>
              <a:ext uri="{FF2B5EF4-FFF2-40B4-BE49-F238E27FC236}">
                <a16:creationId xmlns:a16="http://schemas.microsoft.com/office/drawing/2014/main" id="{A48B2E0D-4AC7-3A99-0FCE-26757C781FC6}"/>
              </a:ext>
            </a:extLst>
          </p:cNvPr>
          <p:cNvSpPr>
            <a:spLocks noChangeArrowheads="1"/>
          </p:cNvSpPr>
          <p:nvPr>
            <p:ph type="sldImg"/>
          </p:nvPr>
        </p:nvSpPr>
        <p:spPr>
          <a:xfrm>
            <a:off x="1131888" y="703263"/>
            <a:ext cx="4586287" cy="3440112"/>
          </a:xfrm>
          <a:solidFill>
            <a:srgbClr val="FFFFFF"/>
          </a:solidFill>
          <a:ln/>
        </p:spPr>
      </p:sp>
      <p:sp>
        <p:nvSpPr>
          <p:cNvPr id="97283" name="Rectangle 3">
            <a:extLst>
              <a:ext uri="{FF2B5EF4-FFF2-40B4-BE49-F238E27FC236}">
                <a16:creationId xmlns:a16="http://schemas.microsoft.com/office/drawing/2014/main" id="{4E3ACC1E-7B05-14C0-BB4F-71904F7A4847}"/>
              </a:ext>
            </a:extLst>
          </p:cNvPr>
          <p:cNvSpPr>
            <a:spLocks noChangeArrowheads="1"/>
          </p:cNvSpPr>
          <p:nvPr>
            <p:ph type="body" idx="1"/>
          </p:nvPr>
        </p:nvSpPr>
        <p:spPr>
          <a:xfrm>
            <a:off x="923925" y="4352925"/>
            <a:ext cx="5000625" cy="4075113"/>
          </a:xfrm>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985C9E9-5AF3-25B2-27FA-2C2A3C49A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29975DEB-B561-2D40-8C2D-946167F5A714}" type="slidenum">
              <a:rPr lang="en-US" altLang="en-US" sz="1200">
                <a:solidFill>
                  <a:srgbClr val="000000"/>
                </a:solidFill>
                <a:latin typeface="Arial" panose="020B0604020202020204" pitchFamily="34" charset="0"/>
              </a:rPr>
              <a:pPr eaLnBrk="1" hangingPunct="1"/>
              <a:t>43</a:t>
            </a:fld>
            <a:endParaRPr lang="en-US" altLang="en-US" sz="1200">
              <a:solidFill>
                <a:srgbClr val="000000"/>
              </a:solidFill>
              <a:latin typeface="Arial" panose="020B0604020202020204" pitchFamily="34" charset="0"/>
            </a:endParaRPr>
          </a:p>
        </p:txBody>
      </p:sp>
      <p:sp>
        <p:nvSpPr>
          <p:cNvPr id="99330" name="Rectangle 2">
            <a:extLst>
              <a:ext uri="{FF2B5EF4-FFF2-40B4-BE49-F238E27FC236}">
                <a16:creationId xmlns:a16="http://schemas.microsoft.com/office/drawing/2014/main" id="{A8842525-CECE-307D-EF64-BB069632C198}"/>
              </a:ext>
            </a:extLst>
          </p:cNvPr>
          <p:cNvSpPr>
            <a:spLocks noChangeArrowheads="1"/>
          </p:cNvSpPr>
          <p:nvPr>
            <p:ph type="sldImg"/>
          </p:nvPr>
        </p:nvSpPr>
        <p:spPr>
          <a:xfrm>
            <a:off x="1131888" y="703263"/>
            <a:ext cx="4586287" cy="3440112"/>
          </a:xfrm>
          <a:solidFill>
            <a:srgbClr val="FFFFFF"/>
          </a:solidFill>
          <a:ln/>
        </p:spPr>
      </p:sp>
      <p:sp>
        <p:nvSpPr>
          <p:cNvPr id="99331" name="Rectangle 3">
            <a:extLst>
              <a:ext uri="{FF2B5EF4-FFF2-40B4-BE49-F238E27FC236}">
                <a16:creationId xmlns:a16="http://schemas.microsoft.com/office/drawing/2014/main" id="{4E56ED0D-0C00-5D9F-B7E2-8366C9986048}"/>
              </a:ext>
            </a:extLst>
          </p:cNvPr>
          <p:cNvSpPr>
            <a:spLocks noChangeArrowheads="1"/>
          </p:cNvSpPr>
          <p:nvPr>
            <p:ph type="body" idx="1"/>
          </p:nvPr>
        </p:nvSpPr>
        <p:spPr>
          <a:xfrm>
            <a:off x="923925" y="4352925"/>
            <a:ext cx="5000625" cy="4075113"/>
          </a:xfrm>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C66AC81-2BA5-538E-8D68-D633C2E23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D0BEE46D-2E33-3B43-93AE-F3B54A21A0F9}" type="slidenum">
              <a:rPr lang="en-US" altLang="en-US" sz="1200">
                <a:solidFill>
                  <a:srgbClr val="000000"/>
                </a:solidFill>
                <a:latin typeface="Arial" panose="020B0604020202020204" pitchFamily="34" charset="0"/>
              </a:rPr>
              <a:pPr eaLnBrk="1" hangingPunct="1"/>
              <a:t>44</a:t>
            </a:fld>
            <a:endParaRPr lang="en-US" altLang="en-US" sz="1200">
              <a:solidFill>
                <a:srgbClr val="000000"/>
              </a:solidFill>
              <a:latin typeface="Arial" panose="020B0604020202020204" pitchFamily="34" charset="0"/>
            </a:endParaRPr>
          </a:p>
        </p:txBody>
      </p:sp>
      <p:sp>
        <p:nvSpPr>
          <p:cNvPr id="101378" name="Rectangle 2">
            <a:extLst>
              <a:ext uri="{FF2B5EF4-FFF2-40B4-BE49-F238E27FC236}">
                <a16:creationId xmlns:a16="http://schemas.microsoft.com/office/drawing/2014/main" id="{0903DE26-DF9C-6E53-5599-DCB79D81E821}"/>
              </a:ext>
            </a:extLst>
          </p:cNvPr>
          <p:cNvSpPr>
            <a:spLocks noChangeArrowheads="1"/>
          </p:cNvSpPr>
          <p:nvPr>
            <p:ph type="sldImg"/>
          </p:nvPr>
        </p:nvSpPr>
        <p:spPr>
          <a:xfrm>
            <a:off x="1131888" y="703263"/>
            <a:ext cx="4586287" cy="3440112"/>
          </a:xfrm>
          <a:solidFill>
            <a:srgbClr val="FFFFFF"/>
          </a:solidFill>
          <a:ln/>
        </p:spPr>
      </p:sp>
      <p:sp>
        <p:nvSpPr>
          <p:cNvPr id="101379" name="Rectangle 3">
            <a:extLst>
              <a:ext uri="{FF2B5EF4-FFF2-40B4-BE49-F238E27FC236}">
                <a16:creationId xmlns:a16="http://schemas.microsoft.com/office/drawing/2014/main" id="{A09F5073-5E8E-055D-73CC-60D4E7D3BC32}"/>
              </a:ext>
            </a:extLst>
          </p:cNvPr>
          <p:cNvSpPr>
            <a:spLocks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3BB7E45-CD21-09E4-B064-CA5E6FC819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4EDFD171-6555-0344-8BD6-65C1B3A0BED1}" type="slidenum">
              <a:rPr lang="en-US" altLang="en-US" sz="1200">
                <a:solidFill>
                  <a:srgbClr val="000000"/>
                </a:solidFill>
                <a:latin typeface="Arial" panose="020B0604020202020204" pitchFamily="34" charset="0"/>
              </a:rPr>
              <a:pPr eaLnBrk="1" hangingPunct="1"/>
              <a:t>45</a:t>
            </a:fld>
            <a:endParaRPr lang="en-US" altLang="en-US" sz="1200">
              <a:solidFill>
                <a:srgbClr val="000000"/>
              </a:solidFill>
              <a:latin typeface="Arial" panose="020B0604020202020204" pitchFamily="34" charset="0"/>
            </a:endParaRPr>
          </a:p>
        </p:txBody>
      </p:sp>
      <p:sp>
        <p:nvSpPr>
          <p:cNvPr id="103426" name="Rectangle 2">
            <a:extLst>
              <a:ext uri="{FF2B5EF4-FFF2-40B4-BE49-F238E27FC236}">
                <a16:creationId xmlns:a16="http://schemas.microsoft.com/office/drawing/2014/main" id="{551D17A0-D8A5-BA56-6904-BADC941BAB00}"/>
              </a:ext>
            </a:extLst>
          </p:cNvPr>
          <p:cNvSpPr>
            <a:spLocks noChangeArrowheads="1"/>
          </p:cNvSpPr>
          <p:nvPr>
            <p:ph type="sldImg"/>
          </p:nvPr>
        </p:nvSpPr>
        <p:spPr>
          <a:xfrm>
            <a:off x="1131888" y="703263"/>
            <a:ext cx="4586287" cy="3440112"/>
          </a:xfrm>
          <a:solidFill>
            <a:srgbClr val="FFFFFF"/>
          </a:solidFill>
          <a:ln/>
        </p:spPr>
      </p:sp>
      <p:sp>
        <p:nvSpPr>
          <p:cNvPr id="103427" name="Rectangle 3">
            <a:extLst>
              <a:ext uri="{FF2B5EF4-FFF2-40B4-BE49-F238E27FC236}">
                <a16:creationId xmlns:a16="http://schemas.microsoft.com/office/drawing/2014/main" id="{F074820A-EBFC-F264-F69E-4952514F32B2}"/>
              </a:ext>
            </a:extLst>
          </p:cNvPr>
          <p:cNvSpPr>
            <a:spLocks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6ABCC1C-C4F4-EFBC-75DB-DEC5A60E5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59FD7105-AA73-6241-BE30-DAA22A47E1AF}" type="slidenum">
              <a:rPr lang="en-US" altLang="en-US" sz="1200">
                <a:solidFill>
                  <a:srgbClr val="000000"/>
                </a:solidFill>
                <a:latin typeface="Arial" panose="020B0604020202020204" pitchFamily="34" charset="0"/>
              </a:rPr>
              <a:pPr eaLnBrk="1" hangingPunct="1"/>
              <a:t>12</a:t>
            </a:fld>
            <a:endParaRPr lang="en-US" altLang="en-US" sz="1200">
              <a:solidFill>
                <a:srgbClr val="000000"/>
              </a:solidFill>
              <a:latin typeface="Arial" panose="020B0604020202020204" pitchFamily="34" charset="0"/>
            </a:endParaRPr>
          </a:p>
        </p:txBody>
      </p:sp>
      <p:sp>
        <p:nvSpPr>
          <p:cNvPr id="48130" name="Rectangle 2">
            <a:extLst>
              <a:ext uri="{FF2B5EF4-FFF2-40B4-BE49-F238E27FC236}">
                <a16:creationId xmlns:a16="http://schemas.microsoft.com/office/drawing/2014/main" id="{B2D8FE70-0DC8-B0BD-C957-77AD7E98CCA0}"/>
              </a:ext>
            </a:extLst>
          </p:cNvPr>
          <p:cNvSpPr>
            <a:spLocks noChangeArrowheads="1"/>
          </p:cNvSpPr>
          <p:nvPr>
            <p:ph type="sldImg"/>
          </p:nvPr>
        </p:nvSpPr>
        <p:spPr>
          <a:solidFill>
            <a:srgbClr val="FFFFFF"/>
          </a:solidFill>
          <a:ln/>
        </p:spPr>
      </p:sp>
      <p:sp>
        <p:nvSpPr>
          <p:cNvPr id="48131" name="Rectangle 3">
            <a:extLst>
              <a:ext uri="{FF2B5EF4-FFF2-40B4-BE49-F238E27FC236}">
                <a16:creationId xmlns:a16="http://schemas.microsoft.com/office/drawing/2014/main" id="{54F9F895-F23E-7A63-09C6-3F621AE10588}"/>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278472C7-8610-0158-C710-5BB68B310F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3A33104F-FA03-6641-8EF6-8EA4FA55DCFA}" type="slidenum">
              <a:rPr lang="en-US" altLang="en-US" sz="1200">
                <a:solidFill>
                  <a:srgbClr val="000000"/>
                </a:solidFill>
                <a:latin typeface="Arial" panose="020B0604020202020204" pitchFamily="34" charset="0"/>
              </a:rPr>
              <a:pPr eaLnBrk="1" hangingPunct="1"/>
              <a:t>13</a:t>
            </a:fld>
            <a:endParaRPr lang="en-US" altLang="en-US" sz="1200">
              <a:solidFill>
                <a:srgbClr val="000000"/>
              </a:solidFill>
              <a:latin typeface="Arial" panose="020B0604020202020204" pitchFamily="34" charset="0"/>
            </a:endParaRPr>
          </a:p>
        </p:txBody>
      </p:sp>
      <p:sp>
        <p:nvSpPr>
          <p:cNvPr id="50178" name="Rectangle 2">
            <a:extLst>
              <a:ext uri="{FF2B5EF4-FFF2-40B4-BE49-F238E27FC236}">
                <a16:creationId xmlns:a16="http://schemas.microsoft.com/office/drawing/2014/main" id="{5CA163BF-4590-4B5C-5B6B-DFAC69C37535}"/>
              </a:ext>
            </a:extLst>
          </p:cNvPr>
          <p:cNvSpPr>
            <a:spLocks noChangeArrowheads="1"/>
          </p:cNvSpPr>
          <p:nvPr>
            <p:ph type="sldImg"/>
          </p:nvPr>
        </p:nvSpPr>
        <p:spPr>
          <a:solidFill>
            <a:srgbClr val="FFFFFF"/>
          </a:solidFill>
          <a:ln/>
        </p:spPr>
      </p:sp>
      <p:sp>
        <p:nvSpPr>
          <p:cNvPr id="50179" name="Rectangle 3">
            <a:extLst>
              <a:ext uri="{FF2B5EF4-FFF2-40B4-BE49-F238E27FC236}">
                <a16:creationId xmlns:a16="http://schemas.microsoft.com/office/drawing/2014/main" id="{528F7434-C7DD-09EF-1E9C-F26FA317B36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Any doubt as to who is meant by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Word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is erased once we reached verse 14, which clearly shows the at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Word was God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means that Jews was God.</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id="{D6473BBA-8106-4333-DC80-748B131A58A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sz="1800">
              <a:solidFill>
                <a:srgbClr val="000000"/>
              </a:solidFill>
            </a:endParaRPr>
          </a:p>
        </p:txBody>
      </p:sp>
      <p:sp>
        <p:nvSpPr>
          <p:cNvPr id="55299" name="Text Box 2">
            <a:extLst>
              <a:ext uri="{FF2B5EF4-FFF2-40B4-BE49-F238E27FC236}">
                <a16:creationId xmlns:a16="http://schemas.microsoft.com/office/drawing/2014/main" id="{2AA90DCF-F7F2-5D86-BA7B-5217E0CCBDDD}"/>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a:latin typeface="Arial" panose="020B0604020202020204" pitchFamily="34" charset="0"/>
                <a:ea typeface="ＭＳ Ｐゴシック" panose="020B0600070205080204" pitchFamily="34" charset="-128"/>
              </a:rPr>
              <a:t>The background of logos is threefold:</a:t>
            </a:r>
          </a:p>
          <a:p>
            <a:endParaRPr lang="en-US" altLang="en-US" b="1" u="sng">
              <a:latin typeface="Arial" panose="020B0604020202020204" pitchFamily="34" charset="0"/>
              <a:ea typeface="ＭＳ Ｐゴシック" panose="020B0600070205080204" pitchFamily="34" charset="-128"/>
            </a:endParaRPr>
          </a:p>
          <a:p>
            <a:r>
              <a:rPr lang="en-US" altLang="en-US" b="1" u="sng">
                <a:latin typeface="Arial" panose="020B0604020202020204" pitchFamily="34" charset="0"/>
                <a:ea typeface="ＭＳ Ｐゴシック" panose="020B0600070205080204" pitchFamily="34" charset="-128"/>
              </a:rPr>
              <a:t>Greek Philosophy</a:t>
            </a:r>
            <a:r>
              <a:rPr lang="en-US" altLang="en-US" b="1">
                <a:latin typeface="Arial" panose="020B0604020202020204" pitchFamily="34" charset="0"/>
                <a:ea typeface="ＭＳ Ｐゴシック" panose="020B0600070205080204" pitchFamily="34" charset="-128"/>
              </a:rPr>
              <a:t>: </a:t>
            </a:r>
            <a:r>
              <a:rPr lang="ja-JP" altLang="en-US"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The term was used technically in the Greek philosophy of this period, particularly by the Stoics, to denote the controlling Reason of the universe, the all-</a:t>
            </a:r>
          </a:p>
          <a:p>
            <a:r>
              <a:rPr lang="en-US" altLang="en-US" b="1">
                <a:latin typeface="Arial" panose="020B0604020202020204" pitchFamily="34" charset="0"/>
                <a:ea typeface="ＭＳ Ｐゴシック" panose="020B0600070205080204" pitchFamily="34" charset="-128"/>
              </a:rPr>
              <a:t>pervasive Mind which ruled and gave meaning to all things.  LOGOS was one of the purest and most general concepts of that ultimate Intelligence, Reason, or Will that is called God</a:t>
            </a:r>
            <a:r>
              <a:rPr lang="ja-JP" altLang="en-US"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 (Merrill C. Tenney, </a:t>
            </a:r>
            <a:r>
              <a:rPr lang="en-US" altLang="ja-JP" b="1" i="1">
                <a:latin typeface="Arial" panose="020B0604020202020204" pitchFamily="34" charset="0"/>
                <a:ea typeface="ＭＳ Ｐゴシック" panose="020B0600070205080204" pitchFamily="34" charset="-128"/>
              </a:rPr>
              <a:t>The Gospel of John</a:t>
            </a:r>
            <a:r>
              <a:rPr lang="en-US" altLang="ja-JP" b="1">
                <a:latin typeface="Arial" panose="020B0604020202020204" pitchFamily="34" charset="0"/>
                <a:ea typeface="ＭＳ Ｐゴシック" panose="020B0600070205080204" pitchFamily="34" charset="-128"/>
              </a:rPr>
              <a:t> [Grand Rapids: Eerdmans, 1948; reprint 1975], 62).</a:t>
            </a:r>
          </a:p>
          <a:p>
            <a:endParaRPr lang="en-US" altLang="en-US" b="1" u="sng">
              <a:latin typeface="Arial" panose="020B0604020202020204" pitchFamily="34" charset="0"/>
              <a:ea typeface="ＭＳ Ｐゴシック" panose="020B0600070205080204" pitchFamily="34" charset="-128"/>
            </a:endParaRPr>
          </a:p>
          <a:p>
            <a:r>
              <a:rPr lang="en-US" altLang="en-US" b="1" u="sng">
                <a:latin typeface="Arial" panose="020B0604020202020204" pitchFamily="34" charset="0"/>
                <a:ea typeface="ＭＳ Ｐゴシック" panose="020B0600070205080204" pitchFamily="34" charset="-128"/>
              </a:rPr>
              <a:t>OT</a:t>
            </a:r>
            <a:r>
              <a:rPr lang="en-US" altLang="en-US" b="1">
                <a:latin typeface="Arial" panose="020B0604020202020204" pitchFamily="34" charset="0"/>
                <a:ea typeface="ＭＳ Ｐゴシック" panose="020B0600070205080204" pitchFamily="34" charset="-128"/>
              </a:rPr>
              <a:t>: </a:t>
            </a:r>
            <a:r>
              <a:rPr lang="ja-JP" altLang="en-US"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In the LX</a:t>
            </a:r>
            <a:r>
              <a:rPr lang="en-US" altLang="ja-JP" b="1">
                <a:latin typeface="Arial" panose="020B0604020202020204" pitchFamily="34" charset="0"/>
                <a:ea typeface="ＭＳ Ｐゴシック" panose="020B0600070205080204" pitchFamily="34" charset="-128"/>
                <a:hlinkClick r:id="" action="ppaction://hlinkfile"/>
              </a:rPr>
              <a:t>X</a:t>
            </a:r>
            <a:r>
              <a:rPr lang="en-US" altLang="ja-JP" b="1">
                <a:latin typeface="Arial" panose="020B0604020202020204" pitchFamily="34" charset="0"/>
                <a:ea typeface="ＭＳ Ｐゴシック" panose="020B0600070205080204" pitchFamily="34" charset="-128"/>
              </a:rPr>
              <a:t> Logos is used to translate Heb</a:t>
            </a:r>
            <a:r>
              <a:rPr lang="en-US" altLang="ja-JP" b="1">
                <a:latin typeface="Arial" panose="020B0604020202020204" pitchFamily="34" charset="0"/>
                <a:ea typeface="ＭＳ Ｐゴシック" panose="020B0600070205080204" pitchFamily="34" charset="-128"/>
                <a:hlinkClick r:id="" action="ppaction://hlinkfile"/>
              </a:rPr>
              <a:t>.</a:t>
            </a:r>
            <a:r>
              <a:rPr lang="en-US" altLang="ja-JP" b="1">
                <a:latin typeface="Arial" panose="020B0604020202020204" pitchFamily="34" charset="0"/>
                <a:ea typeface="ＭＳ Ｐゴシック" panose="020B0600070205080204" pitchFamily="34" charset="-128"/>
              </a:rPr>
              <a:t> </a:t>
            </a:r>
            <a:r>
              <a:rPr lang="en-US" altLang="ja-JP" b="1" i="1">
                <a:latin typeface="Arial" panose="020B0604020202020204" pitchFamily="34" charset="0"/>
                <a:ea typeface="ＭＳ Ｐゴシック" panose="020B0600070205080204" pitchFamily="34" charset="-128"/>
              </a:rPr>
              <a:t>dāḇār.</a:t>
            </a:r>
            <a:r>
              <a:rPr lang="en-US" altLang="ja-JP" b="1">
                <a:latin typeface="Arial" panose="020B0604020202020204" pitchFamily="34" charset="0"/>
                <a:ea typeface="ＭＳ Ｐゴシック" panose="020B0600070205080204" pitchFamily="34" charset="-128"/>
              </a:rPr>
              <a:t> The root of this signifies </a:t>
            </a:r>
            <a:r>
              <a:rPr lang="fr-FR" altLang="ja-JP"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that which lies behind</a:t>
            </a:r>
            <a:r>
              <a:rPr lang="fr-FR" altLang="ja-JP"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 and so when translated as </a:t>
            </a:r>
            <a:r>
              <a:rPr lang="fr-FR" altLang="ja-JP"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word</a:t>
            </a:r>
            <a:r>
              <a:rPr lang="fr-FR" altLang="ja-JP"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 it, too, means meaningful sound; it may also mean </a:t>
            </a:r>
            <a:r>
              <a:rPr lang="fr-FR" altLang="ja-JP"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thing.</a:t>
            </a:r>
            <a:r>
              <a:rPr lang="fr-FR" altLang="ja-JP" b="1">
                <a:latin typeface="Arial" panose="020B0604020202020204" pitchFamily="34" charset="0"/>
                <a:ea typeface="ＭＳ Ｐゴシック" panose="020B0600070205080204" pitchFamily="34" charset="-128"/>
              </a:rPr>
              <a:t>'</a:t>
            </a:r>
            <a:r>
              <a:rPr lang="ja-JP" altLang="en-US"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  Some say it is the OT Wisdom literature whereas others say it refers to the Torah.</a:t>
            </a:r>
          </a:p>
          <a:p>
            <a:endParaRPr lang="en-US" altLang="en-US" b="1" u="sng">
              <a:latin typeface="Arial" panose="020B0604020202020204" pitchFamily="34" charset="0"/>
              <a:ea typeface="ＭＳ Ｐゴシック" panose="020B0600070205080204" pitchFamily="34" charset="-128"/>
            </a:endParaRPr>
          </a:p>
          <a:p>
            <a:r>
              <a:rPr lang="en-US" altLang="en-US" b="1" u="sng">
                <a:latin typeface="Arial" panose="020B0604020202020204" pitchFamily="34" charset="0"/>
                <a:ea typeface="ＭＳ Ｐゴシック" panose="020B0600070205080204" pitchFamily="34" charset="-128"/>
              </a:rPr>
              <a:t>Philo</a:t>
            </a:r>
            <a:r>
              <a:rPr lang="en-US" altLang="en-US" b="1">
                <a:latin typeface="Arial" panose="020B0604020202020204" pitchFamily="34" charset="0"/>
                <a:ea typeface="ＭＳ Ｐゴシック" panose="020B0600070205080204" pitchFamily="34" charset="-128"/>
              </a:rPr>
              <a:t>: Philo was a Jewish philosopher in the first century AD down in Alexandria, Egypt.  He combined Jewish and Greek ideas to try to evangelize Greeks to Judaism.  The New Bible Dicitonary notes that only Philo</a:t>
            </a:r>
            <a:r>
              <a:rPr lang="fr-FR" altLang="ja-JP" b="1">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s </a:t>
            </a:r>
            <a:r>
              <a:rPr lang="ja-JP" altLang="en-US" b="1">
                <a:latin typeface="Arial" panose="020B0604020202020204" pitchFamily="34" charset="0"/>
                <a:ea typeface="ＭＳ Ｐゴシック" panose="020B0600070205080204" pitchFamily="34" charset="-128"/>
              </a:rPr>
              <a:t>“</a:t>
            </a:r>
            <a:r>
              <a:rPr lang="en-US" altLang="ja-JP" b="1">
                <a:latin typeface="Arial" panose="020B0604020202020204" pitchFamily="34" charset="0"/>
                <a:ea typeface="ＭＳ Ｐゴシック" panose="020B0600070205080204" pitchFamily="34" charset="-128"/>
              </a:rPr>
              <a:t>Logos-teaching provides a clear theological scheme in which the Word possesses a like unity with God and a like distinction from him, and in which both creative and sustaining activity in the universe and revelatory activity towards man is ascribed to it.</a:t>
            </a:r>
            <a:r>
              <a:rPr lang="ja-JP" altLang="en-US" b="1">
                <a:latin typeface="Arial" panose="020B0604020202020204" pitchFamily="34" charset="0"/>
                <a:ea typeface="ＭＳ Ｐゴシック" panose="020B0600070205080204" pitchFamily="34" charset="-128"/>
              </a:rPr>
              <a:t>”</a:t>
            </a:r>
            <a:endParaRPr lang="en-US" altLang="en-US" b="1">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3834DB78-AE9E-2267-D352-38FEC419C90B}"/>
              </a:ext>
            </a:extLst>
          </p:cNvPr>
          <p:cNvSpPr>
            <a:spLocks noGrp="1" noRot="1" noChangeAspect="1"/>
          </p:cNvSpPr>
          <p:nvPr>
            <p:ph type="sldImg"/>
          </p:nvPr>
        </p:nvSpPr>
        <p:spPr>
          <a:ln/>
        </p:spPr>
      </p:sp>
      <p:sp>
        <p:nvSpPr>
          <p:cNvPr id="57346" name="Notes Placeholder 2">
            <a:extLst>
              <a:ext uri="{FF2B5EF4-FFF2-40B4-BE49-F238E27FC236}">
                <a16:creationId xmlns:a16="http://schemas.microsoft.com/office/drawing/2014/main" id="{7E75EAE7-E528-89AF-6787-D6AE28D1F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Long ago God spoke many times and in many ways to our ancestors through the prophets. </a:t>
            </a:r>
            <a:r>
              <a:rPr lang="en-US" altLang="en-US" baseline="30000">
                <a:latin typeface="Arial" panose="020B0604020202020204" pitchFamily="34" charset="0"/>
                <a:ea typeface="ＭＳ Ｐゴシック" panose="020B0600070205080204" pitchFamily="34" charset="-128"/>
              </a:rPr>
              <a:t>2 </a:t>
            </a:r>
            <a:r>
              <a:rPr lang="en-US" altLang="en-US">
                <a:latin typeface="Arial" panose="020B0604020202020204" pitchFamily="34" charset="0"/>
                <a:ea typeface="ＭＳ Ｐゴシック" panose="020B0600070205080204" pitchFamily="34" charset="-128"/>
              </a:rPr>
              <a:t>And now in these final days, he has spoken to us through his Son. God promised everything to the Son as an inheritance, and through the Son he created the universe. </a:t>
            </a:r>
            <a:r>
              <a:rPr lang="en-US" altLang="en-US" baseline="30000">
                <a:latin typeface="Arial" panose="020B0604020202020204" pitchFamily="34" charset="0"/>
                <a:ea typeface="ＭＳ Ｐゴシック" panose="020B0600070205080204" pitchFamily="34" charset="-128"/>
              </a:rPr>
              <a:t>3 </a:t>
            </a:r>
            <a:r>
              <a:rPr lang="en-US" altLang="en-US">
                <a:latin typeface="Arial" panose="020B0604020202020204" pitchFamily="34" charset="0"/>
                <a:ea typeface="ＭＳ Ｐゴシック" panose="020B0600070205080204" pitchFamily="34" charset="-128"/>
              </a:rPr>
              <a:t>The Son radiates God</a:t>
            </a:r>
            <a:r>
              <a:rPr lang="fr-FR" altLang="ja-JP">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s own glory and expresses the very character of God, and he sustains everything by the mighty power of his command. When he had cleansed us from our sins, he sat down in the place of honor at the right hand of the majestic God in heaven. </a:t>
            </a:r>
            <a:r>
              <a:rPr lang="en-US" altLang="en-US" baseline="30000">
                <a:latin typeface="Arial" panose="020B0604020202020204" pitchFamily="34" charset="0"/>
                <a:ea typeface="ＭＳ Ｐゴシック" panose="020B0600070205080204" pitchFamily="34" charset="-128"/>
              </a:rPr>
              <a:t>4 </a:t>
            </a:r>
            <a:r>
              <a:rPr lang="en-US" altLang="en-US">
                <a:latin typeface="Arial" panose="020B0604020202020204" pitchFamily="34" charset="0"/>
                <a:ea typeface="ＭＳ Ｐゴシック" panose="020B0600070205080204" pitchFamily="34" charset="-128"/>
              </a:rPr>
              <a:t>This shows that the Son is far greater than the angels, just as the name God gave him is greater than their names.</a:t>
            </a:r>
          </a:p>
        </p:txBody>
      </p:sp>
      <p:sp>
        <p:nvSpPr>
          <p:cNvPr id="57347" name="Slide Number Placeholder 3">
            <a:extLst>
              <a:ext uri="{FF2B5EF4-FFF2-40B4-BE49-F238E27FC236}">
                <a16:creationId xmlns:a16="http://schemas.microsoft.com/office/drawing/2014/main" id="{1AD924FF-4BDD-CBF7-726C-0F8FBA3C7A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880BFDDA-B6A1-E844-8F10-F12347D33094}" type="slidenum">
              <a:rPr lang="en-US" altLang="en-US" sz="1200">
                <a:solidFill>
                  <a:srgbClr val="000000"/>
                </a:solidFill>
                <a:latin typeface="Arial" panose="020B0604020202020204" pitchFamily="34" charset="0"/>
              </a:rPr>
              <a:pPr eaLnBrk="1" hangingPunct="1"/>
              <a:t>18</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4445D35A-0D0F-0792-70C1-ECC11FA6AC77}"/>
              </a:ext>
            </a:extLst>
          </p:cNvPr>
          <p:cNvSpPr>
            <a:spLocks noGrp="1" noRot="1" noChangeAspect="1"/>
          </p:cNvSpPr>
          <p:nvPr>
            <p:ph type="sldImg"/>
          </p:nvPr>
        </p:nvSpPr>
        <p:spPr>
          <a:ln/>
        </p:spPr>
      </p:sp>
      <p:sp>
        <p:nvSpPr>
          <p:cNvPr id="59394" name="Notes Placeholder 2">
            <a:extLst>
              <a:ext uri="{FF2B5EF4-FFF2-40B4-BE49-F238E27FC236}">
                <a16:creationId xmlns:a16="http://schemas.microsoft.com/office/drawing/2014/main" id="{FFD448C3-03FC-D578-BC53-AEC88114F7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solidFill>
                  <a:srgbClr val="FFFF00"/>
                </a:solidFill>
                <a:latin typeface="Arial" panose="020B0604020202020204" pitchFamily="34" charset="0"/>
                <a:ea typeface="ＭＳ Ｐゴシック" panose="020B0600070205080204" pitchFamily="34" charset="-128"/>
              </a:rPr>
              <a:t>This does NOT say that Jesus</a:t>
            </a:r>
            <a:r>
              <a:rPr lang="fr-FR" altLang="ja-JP">
                <a:solidFill>
                  <a:srgbClr val="FFFF00"/>
                </a:solidFill>
                <a:latin typeface="Arial" panose="020B0604020202020204" pitchFamily="34" charset="0"/>
                <a:ea typeface="ＭＳ Ｐゴシック" panose="020B0600070205080204" pitchFamily="34" charset="-128"/>
              </a:rPr>
              <a:t>'</a:t>
            </a:r>
            <a:r>
              <a:rPr lang="en-US" altLang="en-US">
                <a:solidFill>
                  <a:srgbClr val="FFFF00"/>
                </a:solidFill>
                <a:latin typeface="Arial" panose="020B0604020202020204" pitchFamily="34" charset="0"/>
                <a:ea typeface="ＭＳ Ｐゴシック" panose="020B0600070205080204" pitchFamily="34" charset="-128"/>
              </a:rPr>
              <a:t> existence began with Gen 1:1. </a:t>
            </a:r>
            <a:r>
              <a:rPr lang="ja-JP" altLang="en-US">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The word </a:t>
            </a:r>
            <a:r>
              <a:rPr lang="fr-FR" altLang="ja-JP">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was</a:t>
            </a:r>
            <a:r>
              <a:rPr lang="fr-FR" altLang="ja-JP">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 (imperfect tense) implies timelessness. Jesus existed </a:t>
            </a:r>
            <a:r>
              <a:rPr lang="en-US" altLang="ja-JP" i="1">
                <a:solidFill>
                  <a:srgbClr val="FFFF00"/>
                </a:solidFill>
                <a:latin typeface="Arial" panose="020B0604020202020204" pitchFamily="34" charset="0"/>
                <a:ea typeface="ＭＳ Ｐゴシック" panose="020B0600070205080204" pitchFamily="34" charset="-128"/>
              </a:rPr>
              <a:t>before </a:t>
            </a:r>
            <a:r>
              <a:rPr lang="en-US" altLang="ja-JP">
                <a:solidFill>
                  <a:srgbClr val="FFFF00"/>
                </a:solidFill>
                <a:latin typeface="Arial" panose="020B0604020202020204" pitchFamily="34" charset="0"/>
                <a:ea typeface="ＭＳ Ｐゴシック" panose="020B0600070205080204" pitchFamily="34" charset="-128"/>
              </a:rPr>
              <a:t>Gen 1:1. </a:t>
            </a:r>
            <a:r>
              <a:rPr lang="en-US" altLang="ja-JP">
                <a:solidFill>
                  <a:srgbClr val="00FF00"/>
                </a:solidFill>
                <a:latin typeface="Arial" panose="020B0604020202020204" pitchFamily="34" charset="0"/>
                <a:ea typeface="ＭＳ Ｐゴシック" panose="020B0600070205080204" pitchFamily="34" charset="-128"/>
              </a:rPr>
              <a:t>He has a beginning of no beginning</a:t>
            </a:r>
            <a:r>
              <a:rPr lang="ja-JP" altLang="en-US">
                <a:solidFill>
                  <a:srgbClr val="00FF00"/>
                </a:solidFill>
                <a:latin typeface="Arial" panose="020B0604020202020204" pitchFamily="34" charset="0"/>
                <a:ea typeface="ＭＳ Ｐゴシック" panose="020B0600070205080204" pitchFamily="34" charset="-128"/>
              </a:rPr>
              <a:t>”</a:t>
            </a:r>
            <a:r>
              <a:rPr lang="en-US" altLang="ja-JP">
                <a:solidFill>
                  <a:srgbClr val="00FF00"/>
                </a:solidFill>
                <a:latin typeface="Arial" panose="020B0604020202020204" pitchFamily="34" charset="0"/>
                <a:ea typeface="ＭＳ Ｐゴシック" panose="020B0600070205080204" pitchFamily="34" charset="-128"/>
              </a:rPr>
              <a:t> [</a:t>
            </a:r>
            <a:r>
              <a:rPr lang="en-US" altLang="ja-JP" sz="1100">
                <a:solidFill>
                  <a:schemeClr val="bg1"/>
                </a:solidFill>
                <a:latin typeface="Arial" panose="020B0604020202020204" pitchFamily="34" charset="0"/>
                <a:ea typeface="ＭＳ Ｐゴシック" panose="020B0600070205080204" pitchFamily="34" charset="-128"/>
              </a:rPr>
              <a:t>Jeffrey Khoo, The Story of Jesus, </a:t>
            </a:r>
            <a:r>
              <a:rPr lang="en-US" altLang="ja-JP" sz="1100">
                <a:solidFill>
                  <a:schemeClr val="bg1"/>
                </a:solidFill>
                <a:latin typeface="Arial" panose="020B0604020202020204" pitchFamily="34" charset="0"/>
                <a:ea typeface="ＭＳ Ｐゴシック" panose="020B0600070205080204" pitchFamily="34" charset="-128"/>
                <a:hlinkClick r:id="rId3"/>
              </a:rPr>
              <a:t>www.febc.edu.sg</a:t>
            </a:r>
            <a:r>
              <a:rPr lang="en-US" altLang="ja-JP" sz="1100">
                <a:solidFill>
                  <a:schemeClr val="bg1"/>
                </a:solidFill>
                <a:latin typeface="Arial" panose="020B0604020202020204" pitchFamily="34" charset="0"/>
                <a:ea typeface="ＭＳ Ｐゴシック" panose="020B0600070205080204" pitchFamily="34" charset="-128"/>
              </a:rPr>
              <a:t>]</a:t>
            </a:r>
          </a:p>
          <a:p>
            <a:endParaRPr lang="en-US" altLang="en-US">
              <a:latin typeface="Arial" panose="020B0604020202020204" pitchFamily="34" charset="0"/>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E58CAD60-B9C5-ED6E-4716-A218F89A36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EB58D685-0B76-D842-B370-6915C3F1AC6D}" type="slidenum">
              <a:rPr lang="en-US" altLang="en-US" sz="1200">
                <a:solidFill>
                  <a:srgbClr val="000000"/>
                </a:solidFill>
                <a:latin typeface="Arial" panose="020B0604020202020204" pitchFamily="34" charset="0"/>
              </a:rPr>
              <a:pPr eaLnBrk="1" hangingPunct="1"/>
              <a:t>19</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7A6A1F8-1F28-CF7B-DC51-48342B1F85C8}"/>
              </a:ext>
            </a:extLst>
          </p:cNvPr>
          <p:cNvSpPr>
            <a:spLocks noGrp="1" noRot="1" noChangeAspect="1"/>
          </p:cNvSpPr>
          <p:nvPr>
            <p:ph type="sldImg"/>
          </p:nvPr>
        </p:nvSpPr>
        <p:spPr>
          <a:ln/>
        </p:spPr>
      </p:sp>
      <p:sp>
        <p:nvSpPr>
          <p:cNvPr id="61442" name="Notes Placeholder 2">
            <a:extLst>
              <a:ext uri="{FF2B5EF4-FFF2-40B4-BE49-F238E27FC236}">
                <a16:creationId xmlns:a16="http://schemas.microsoft.com/office/drawing/2014/main" id="{E57F0548-F2FF-D655-E5E2-DD0187F79A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solidFill>
                  <a:srgbClr val="FFFF00"/>
                </a:solidFill>
                <a:latin typeface="Arial" panose="020B0604020202020204" pitchFamily="34" charset="0"/>
                <a:ea typeface="ＭＳ Ｐゴシック" panose="020B0600070205080204" pitchFamily="34" charset="-128"/>
              </a:rPr>
              <a:t>This does NOT say that Jesus</a:t>
            </a:r>
            <a:r>
              <a:rPr lang="fr-FR" altLang="ja-JP">
                <a:solidFill>
                  <a:srgbClr val="FFFF00"/>
                </a:solidFill>
                <a:latin typeface="Arial" panose="020B0604020202020204" pitchFamily="34" charset="0"/>
                <a:ea typeface="ＭＳ Ｐゴシック" panose="020B0600070205080204" pitchFamily="34" charset="-128"/>
              </a:rPr>
              <a:t>'</a:t>
            </a:r>
            <a:r>
              <a:rPr lang="en-US" altLang="en-US">
                <a:solidFill>
                  <a:srgbClr val="FFFF00"/>
                </a:solidFill>
                <a:latin typeface="Arial" panose="020B0604020202020204" pitchFamily="34" charset="0"/>
                <a:ea typeface="ＭＳ Ｐゴシック" panose="020B0600070205080204" pitchFamily="34" charset="-128"/>
              </a:rPr>
              <a:t> existence began with Gen 1:1. </a:t>
            </a:r>
            <a:r>
              <a:rPr lang="ja-JP" altLang="en-US">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The word </a:t>
            </a:r>
            <a:r>
              <a:rPr lang="fr-FR" altLang="ja-JP">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was</a:t>
            </a:r>
            <a:r>
              <a:rPr lang="fr-FR" altLang="ja-JP">
                <a:solidFill>
                  <a:srgbClr val="FFFF00"/>
                </a:solidFill>
                <a:latin typeface="Arial" panose="020B0604020202020204" pitchFamily="34" charset="0"/>
                <a:ea typeface="ＭＳ Ｐゴシック" panose="020B0600070205080204" pitchFamily="34" charset="-128"/>
              </a:rPr>
              <a:t>'</a:t>
            </a:r>
            <a:r>
              <a:rPr lang="en-US" altLang="ja-JP">
                <a:solidFill>
                  <a:srgbClr val="FFFF00"/>
                </a:solidFill>
                <a:latin typeface="Arial" panose="020B0604020202020204" pitchFamily="34" charset="0"/>
                <a:ea typeface="ＭＳ Ｐゴシック" panose="020B0600070205080204" pitchFamily="34" charset="-128"/>
              </a:rPr>
              <a:t> (imperfect tense) implies timelessness. Jesus existed </a:t>
            </a:r>
            <a:r>
              <a:rPr lang="en-US" altLang="ja-JP" i="1">
                <a:solidFill>
                  <a:srgbClr val="FFFF00"/>
                </a:solidFill>
                <a:latin typeface="Arial" panose="020B0604020202020204" pitchFamily="34" charset="0"/>
                <a:ea typeface="ＭＳ Ｐゴシック" panose="020B0600070205080204" pitchFamily="34" charset="-128"/>
              </a:rPr>
              <a:t>before </a:t>
            </a:r>
            <a:r>
              <a:rPr lang="en-US" altLang="ja-JP">
                <a:solidFill>
                  <a:srgbClr val="FFFF00"/>
                </a:solidFill>
                <a:latin typeface="Arial" panose="020B0604020202020204" pitchFamily="34" charset="0"/>
                <a:ea typeface="ＭＳ Ｐゴシック" panose="020B0600070205080204" pitchFamily="34" charset="-128"/>
              </a:rPr>
              <a:t>Gen 1:1. </a:t>
            </a:r>
            <a:r>
              <a:rPr lang="en-US" altLang="ja-JP">
                <a:solidFill>
                  <a:srgbClr val="00FF00"/>
                </a:solidFill>
                <a:latin typeface="Arial" panose="020B0604020202020204" pitchFamily="34" charset="0"/>
                <a:ea typeface="ＭＳ Ｐゴシック" panose="020B0600070205080204" pitchFamily="34" charset="-128"/>
              </a:rPr>
              <a:t>He has a beginning of no beginning</a:t>
            </a:r>
            <a:r>
              <a:rPr lang="ja-JP" altLang="en-US">
                <a:solidFill>
                  <a:srgbClr val="00FF00"/>
                </a:solidFill>
                <a:latin typeface="Arial" panose="020B0604020202020204" pitchFamily="34" charset="0"/>
                <a:ea typeface="ＭＳ Ｐゴシック" panose="020B0600070205080204" pitchFamily="34" charset="-128"/>
              </a:rPr>
              <a:t>”</a:t>
            </a:r>
            <a:r>
              <a:rPr lang="en-US" altLang="ja-JP">
                <a:solidFill>
                  <a:srgbClr val="00FF00"/>
                </a:solidFill>
                <a:latin typeface="Arial" panose="020B0604020202020204" pitchFamily="34" charset="0"/>
                <a:ea typeface="ＭＳ Ｐゴシック" panose="020B0600070205080204" pitchFamily="34" charset="-128"/>
              </a:rPr>
              <a:t> [</a:t>
            </a:r>
            <a:r>
              <a:rPr lang="en-US" altLang="ja-JP" sz="1100">
                <a:solidFill>
                  <a:schemeClr val="bg1"/>
                </a:solidFill>
                <a:latin typeface="Arial" panose="020B0604020202020204" pitchFamily="34" charset="0"/>
                <a:ea typeface="ＭＳ Ｐゴシック" panose="020B0600070205080204" pitchFamily="34" charset="-128"/>
              </a:rPr>
              <a:t>Jeffrey Khoo, The Story of Jesus, </a:t>
            </a:r>
            <a:r>
              <a:rPr lang="en-US" altLang="ja-JP" sz="1100">
                <a:solidFill>
                  <a:schemeClr val="bg1"/>
                </a:solidFill>
                <a:latin typeface="Arial" panose="020B0604020202020204" pitchFamily="34" charset="0"/>
                <a:ea typeface="ＭＳ Ｐゴシック" panose="020B0600070205080204" pitchFamily="34" charset="-128"/>
                <a:hlinkClick r:id="rId3"/>
              </a:rPr>
              <a:t>www.febc.edu.sg</a:t>
            </a:r>
            <a:r>
              <a:rPr lang="en-US" altLang="ja-JP" sz="1100">
                <a:solidFill>
                  <a:schemeClr val="bg1"/>
                </a:solidFill>
                <a:latin typeface="Arial" panose="020B0604020202020204" pitchFamily="34" charset="0"/>
                <a:ea typeface="ＭＳ Ｐゴシック" panose="020B0600070205080204" pitchFamily="34" charset="-128"/>
              </a:rPr>
              <a:t>]</a:t>
            </a:r>
          </a:p>
          <a:p>
            <a:endParaRPr lang="en-US" altLang="en-US">
              <a:latin typeface="Arial" panose="020B0604020202020204" pitchFamily="34"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8415F5C3-07E4-6E38-29E6-B05AE5775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4E74A5D3-F5B1-A34F-9D26-9E7025840F67}" type="slidenum">
              <a:rPr lang="en-US" altLang="en-US" sz="1200">
                <a:solidFill>
                  <a:srgbClr val="000000"/>
                </a:solidFill>
                <a:latin typeface="Arial" panose="020B0604020202020204" pitchFamily="34" charset="0"/>
              </a:rPr>
              <a:pPr eaLnBrk="1" hangingPunct="1"/>
              <a:t>20</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4E180432-0BE1-479C-F261-FA65E2CB7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fld id="{C4E24C24-ADA2-FF44-B869-0195AE010E2F}" type="slidenum">
              <a:rPr lang="en-US" altLang="en-US" sz="1200">
                <a:solidFill>
                  <a:srgbClr val="000000"/>
                </a:solidFill>
                <a:latin typeface="Arial" panose="020B0604020202020204" pitchFamily="34" charset="0"/>
              </a:rPr>
              <a:pPr eaLnBrk="1" hangingPunct="1"/>
              <a:t>21</a:t>
            </a:fld>
            <a:endParaRPr lang="en-US" altLang="en-US" sz="1200">
              <a:solidFill>
                <a:srgbClr val="000000"/>
              </a:solidFill>
              <a:latin typeface="Arial" panose="020B0604020202020204" pitchFamily="34" charset="0"/>
            </a:endParaRPr>
          </a:p>
        </p:txBody>
      </p:sp>
      <p:sp>
        <p:nvSpPr>
          <p:cNvPr id="63490" name="Rectangle 2">
            <a:extLst>
              <a:ext uri="{FF2B5EF4-FFF2-40B4-BE49-F238E27FC236}">
                <a16:creationId xmlns:a16="http://schemas.microsoft.com/office/drawing/2014/main" id="{5FE60DF9-53DD-75DE-E5D9-245228842035}"/>
              </a:ext>
            </a:extLst>
          </p:cNvPr>
          <p:cNvSpPr>
            <a:spLocks noChangeArrowheads="1"/>
          </p:cNvSpPr>
          <p:nvPr>
            <p:ph type="sldImg"/>
          </p:nvPr>
        </p:nvSpPr>
        <p:spPr>
          <a:solidFill>
            <a:srgbClr val="FFFFFF"/>
          </a:solidFill>
          <a:ln/>
        </p:spPr>
      </p:sp>
      <p:sp>
        <p:nvSpPr>
          <p:cNvPr id="63491" name="Rectangle 3">
            <a:extLst>
              <a:ext uri="{FF2B5EF4-FFF2-40B4-BE49-F238E27FC236}">
                <a16:creationId xmlns:a16="http://schemas.microsoft.com/office/drawing/2014/main" id="{56679A31-1114-2452-61C0-C9BDCC7A8AB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8A9B91-CFD9-3A52-A10D-6BC6EF0F90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38C449-01B4-816E-0C4C-6A9D2BAFB6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5C7580-7391-AD62-5A86-C033C6D953F5}"/>
              </a:ext>
            </a:extLst>
          </p:cNvPr>
          <p:cNvSpPr>
            <a:spLocks noGrp="1" noChangeArrowheads="1"/>
          </p:cNvSpPr>
          <p:nvPr>
            <p:ph type="sldNum" sz="quarter" idx="12"/>
          </p:nvPr>
        </p:nvSpPr>
        <p:spPr>
          <a:ln/>
        </p:spPr>
        <p:txBody>
          <a:bodyPr/>
          <a:lstStyle>
            <a:lvl1pPr>
              <a:defRPr/>
            </a:lvl1pPr>
          </a:lstStyle>
          <a:p>
            <a:fld id="{52223A65-BC47-EE42-ADFD-4EFF8810E0B6}" type="slidenum">
              <a:rPr lang="en-US" altLang="en-US"/>
              <a:pPr/>
              <a:t>‹#›</a:t>
            </a:fld>
            <a:endParaRPr lang="en-US" altLang="en-US"/>
          </a:p>
        </p:txBody>
      </p:sp>
    </p:spTree>
    <p:extLst>
      <p:ext uri="{BB962C8B-B14F-4D97-AF65-F5344CB8AC3E}">
        <p14:creationId xmlns:p14="http://schemas.microsoft.com/office/powerpoint/2010/main" val="938134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6B2267-33E8-575C-3CC8-10A4579FE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34FB36-4E22-79D8-0561-C6F199280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1091A5-66C5-67BE-ED7E-943F6D77B42E}"/>
              </a:ext>
            </a:extLst>
          </p:cNvPr>
          <p:cNvSpPr>
            <a:spLocks noGrp="1" noChangeArrowheads="1"/>
          </p:cNvSpPr>
          <p:nvPr>
            <p:ph type="sldNum" sz="quarter" idx="12"/>
          </p:nvPr>
        </p:nvSpPr>
        <p:spPr>
          <a:ln/>
        </p:spPr>
        <p:txBody>
          <a:bodyPr/>
          <a:lstStyle>
            <a:lvl1pPr>
              <a:defRPr/>
            </a:lvl1pPr>
          </a:lstStyle>
          <a:p>
            <a:fld id="{65C6978F-4207-684A-8C1E-1A15B1EF82EA}" type="slidenum">
              <a:rPr lang="en-US" altLang="en-US"/>
              <a:pPr/>
              <a:t>‹#›</a:t>
            </a:fld>
            <a:endParaRPr lang="en-US" altLang="en-US"/>
          </a:p>
        </p:txBody>
      </p:sp>
    </p:spTree>
    <p:extLst>
      <p:ext uri="{BB962C8B-B14F-4D97-AF65-F5344CB8AC3E}">
        <p14:creationId xmlns:p14="http://schemas.microsoft.com/office/powerpoint/2010/main" val="96077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332514-E71D-28BC-D826-DF5DB479AF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6EA174-F313-278F-FDCB-828051417C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0B7D47-B07F-04BC-975D-890EDEEAD9CB}"/>
              </a:ext>
            </a:extLst>
          </p:cNvPr>
          <p:cNvSpPr>
            <a:spLocks noGrp="1" noChangeArrowheads="1"/>
          </p:cNvSpPr>
          <p:nvPr>
            <p:ph type="sldNum" sz="quarter" idx="12"/>
          </p:nvPr>
        </p:nvSpPr>
        <p:spPr>
          <a:ln/>
        </p:spPr>
        <p:txBody>
          <a:bodyPr/>
          <a:lstStyle>
            <a:lvl1pPr>
              <a:defRPr/>
            </a:lvl1pPr>
          </a:lstStyle>
          <a:p>
            <a:fld id="{E0EB010A-AE91-BA4B-A134-AFE726322E68}" type="slidenum">
              <a:rPr lang="en-US" altLang="en-US"/>
              <a:pPr/>
              <a:t>‹#›</a:t>
            </a:fld>
            <a:endParaRPr lang="en-US" altLang="en-US"/>
          </a:p>
        </p:txBody>
      </p:sp>
    </p:spTree>
    <p:extLst>
      <p:ext uri="{BB962C8B-B14F-4D97-AF65-F5344CB8AC3E}">
        <p14:creationId xmlns:p14="http://schemas.microsoft.com/office/powerpoint/2010/main" val="323977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3886F9-DB93-F354-5A7E-5274F2D91E2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DFE8FEA-76DE-1EC4-B0F1-B814848E1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4411176-A6A0-51F1-55AF-7DD77A1C5CDD}"/>
              </a:ext>
            </a:extLst>
          </p:cNvPr>
          <p:cNvSpPr>
            <a:spLocks noGrp="1" noChangeArrowheads="1"/>
          </p:cNvSpPr>
          <p:nvPr>
            <p:ph type="sldNum" sz="quarter" idx="12"/>
          </p:nvPr>
        </p:nvSpPr>
        <p:spPr>
          <a:ln/>
        </p:spPr>
        <p:txBody>
          <a:bodyPr/>
          <a:lstStyle>
            <a:lvl1pPr>
              <a:defRPr/>
            </a:lvl1pPr>
          </a:lstStyle>
          <a:p>
            <a:fld id="{300DED4F-8733-CD43-AF42-8EFE7C970F6F}" type="slidenum">
              <a:rPr lang="en-US" altLang="en-US"/>
              <a:pPr/>
              <a:t>‹#›</a:t>
            </a:fld>
            <a:endParaRPr lang="en-US" altLang="en-US"/>
          </a:p>
        </p:txBody>
      </p:sp>
    </p:spTree>
    <p:extLst>
      <p:ext uri="{BB962C8B-B14F-4D97-AF65-F5344CB8AC3E}">
        <p14:creationId xmlns:p14="http://schemas.microsoft.com/office/powerpoint/2010/main" val="280079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6087D8-6FB8-6835-89B2-04957C4C0B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3251B6-0775-CDEC-DFBC-41A2BCF73A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FEFC05-7733-7EF7-06B0-644274973B53}"/>
              </a:ext>
            </a:extLst>
          </p:cNvPr>
          <p:cNvSpPr>
            <a:spLocks noGrp="1" noChangeArrowheads="1"/>
          </p:cNvSpPr>
          <p:nvPr>
            <p:ph type="sldNum" sz="quarter" idx="12"/>
          </p:nvPr>
        </p:nvSpPr>
        <p:spPr>
          <a:ln/>
        </p:spPr>
        <p:txBody>
          <a:bodyPr/>
          <a:lstStyle>
            <a:lvl1pPr>
              <a:defRPr/>
            </a:lvl1pPr>
          </a:lstStyle>
          <a:p>
            <a:fld id="{C0E8BEF7-E939-BC4D-9BBC-B64DF13157D3}" type="slidenum">
              <a:rPr lang="en-US" altLang="en-US"/>
              <a:pPr/>
              <a:t>‹#›</a:t>
            </a:fld>
            <a:endParaRPr lang="en-US" altLang="en-US"/>
          </a:p>
        </p:txBody>
      </p:sp>
    </p:spTree>
    <p:extLst>
      <p:ext uri="{BB962C8B-B14F-4D97-AF65-F5344CB8AC3E}">
        <p14:creationId xmlns:p14="http://schemas.microsoft.com/office/powerpoint/2010/main" val="2806543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15A0C5F-43D0-1F09-7364-0F44CC4C1764}"/>
              </a:ext>
            </a:extLst>
          </p:cNvPr>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3" name="Rectangle 7">
            <a:extLst>
              <a:ext uri="{FF2B5EF4-FFF2-40B4-BE49-F238E27FC236}">
                <a16:creationId xmlns:a16="http://schemas.microsoft.com/office/drawing/2014/main" id="{3C9A5B9B-3C06-986B-9542-AB56D2ACBE09}"/>
              </a:ext>
            </a:extLst>
          </p:cNvPr>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4" name="Rectangle 8">
            <a:extLst>
              <a:ext uri="{FF2B5EF4-FFF2-40B4-BE49-F238E27FC236}">
                <a16:creationId xmlns:a16="http://schemas.microsoft.com/office/drawing/2014/main" id="{A6B1BEF7-FEB3-5AE4-0CA7-C39A0C64DD53}"/>
              </a:ext>
            </a:extLst>
          </p:cNvPr>
          <p:cNvSpPr>
            <a:spLocks noGrp="1" noChangeArrowheads="1"/>
          </p:cNvSpPr>
          <p:nvPr>
            <p:ph type="sldNum" sz="quarter" idx="12"/>
          </p:nvPr>
        </p:nvSpPr>
        <p:spPr/>
        <p:txBody>
          <a:bodyPr/>
          <a:lstStyle>
            <a:lvl1pPr>
              <a:defRPr/>
            </a:lvl1pPr>
          </a:lstStyle>
          <a:p>
            <a:fld id="{00F96406-11CD-F743-8211-1E4C1465A8A4}" type="slidenum">
              <a:rPr lang="en-US" altLang="en-US"/>
              <a:pPr/>
              <a:t>‹#›</a:t>
            </a:fld>
            <a:endParaRPr lang="en-US" altLang="en-US"/>
          </a:p>
        </p:txBody>
      </p:sp>
    </p:spTree>
    <p:extLst>
      <p:ext uri="{BB962C8B-B14F-4D97-AF65-F5344CB8AC3E}">
        <p14:creationId xmlns:p14="http://schemas.microsoft.com/office/powerpoint/2010/main" val="241011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AB96D5-1A4B-74AF-2852-D16D026228C7}"/>
              </a:ext>
            </a:extLst>
          </p:cNvPr>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5" name="Rectangle 5">
            <a:extLst>
              <a:ext uri="{FF2B5EF4-FFF2-40B4-BE49-F238E27FC236}">
                <a16:creationId xmlns:a16="http://schemas.microsoft.com/office/drawing/2014/main" id="{926C2045-F2E5-184E-4D73-8DD3FF7E1124}"/>
              </a:ext>
            </a:extLst>
          </p:cNvPr>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6" name="Rectangle 6">
            <a:extLst>
              <a:ext uri="{FF2B5EF4-FFF2-40B4-BE49-F238E27FC236}">
                <a16:creationId xmlns:a16="http://schemas.microsoft.com/office/drawing/2014/main" id="{BFF83110-59EF-8A17-67DD-BEC490C8777A}"/>
              </a:ext>
            </a:extLst>
          </p:cNvPr>
          <p:cNvSpPr>
            <a:spLocks noGrp="1" noChangeArrowheads="1"/>
          </p:cNvSpPr>
          <p:nvPr>
            <p:ph type="sldNum" sz="quarter" idx="12"/>
          </p:nvPr>
        </p:nvSpPr>
        <p:spPr/>
        <p:txBody>
          <a:bodyPr/>
          <a:lstStyle>
            <a:lvl1pPr>
              <a:defRPr/>
            </a:lvl1pPr>
          </a:lstStyle>
          <a:p>
            <a:fld id="{1E894C9A-B8CC-9D4A-8FD8-136BC9D16019}" type="slidenum">
              <a:rPr lang="en-US" altLang="en-US"/>
              <a:pPr/>
              <a:t>‹#›</a:t>
            </a:fld>
            <a:endParaRPr lang="en-US" altLang="en-US"/>
          </a:p>
        </p:txBody>
      </p:sp>
    </p:spTree>
    <p:extLst>
      <p:ext uri="{BB962C8B-B14F-4D97-AF65-F5344CB8AC3E}">
        <p14:creationId xmlns:p14="http://schemas.microsoft.com/office/powerpoint/2010/main" val="553645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A6371B7-4673-FB0C-A906-588E2C236843}"/>
              </a:ext>
            </a:extLst>
          </p:cNvPr>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5" name="Rectangle 45">
            <a:extLst>
              <a:ext uri="{FF2B5EF4-FFF2-40B4-BE49-F238E27FC236}">
                <a16:creationId xmlns:a16="http://schemas.microsoft.com/office/drawing/2014/main" id="{72704E01-8ADE-B009-C80E-0CD8D0B97F4E}"/>
              </a:ext>
            </a:extLst>
          </p:cNvPr>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6" name="Rectangle 46">
            <a:extLst>
              <a:ext uri="{FF2B5EF4-FFF2-40B4-BE49-F238E27FC236}">
                <a16:creationId xmlns:a16="http://schemas.microsoft.com/office/drawing/2014/main" id="{ECDADCBB-7E67-3B0E-418D-515C5D809DBC}"/>
              </a:ext>
            </a:extLst>
          </p:cNvPr>
          <p:cNvSpPr>
            <a:spLocks noGrp="1" noChangeArrowheads="1"/>
          </p:cNvSpPr>
          <p:nvPr>
            <p:ph type="sldNum" sz="quarter" idx="12"/>
          </p:nvPr>
        </p:nvSpPr>
        <p:spPr/>
        <p:txBody>
          <a:bodyPr/>
          <a:lstStyle>
            <a:lvl1pPr>
              <a:defRPr/>
            </a:lvl1pPr>
          </a:lstStyle>
          <a:p>
            <a:fld id="{C3317F0F-2957-8C40-A6E4-CBE213344549}" type="slidenum">
              <a:rPr lang="en-US" altLang="en-US"/>
              <a:pPr/>
              <a:t>‹#›</a:t>
            </a:fld>
            <a:endParaRPr lang="en-US" altLang="en-US"/>
          </a:p>
        </p:txBody>
      </p:sp>
    </p:spTree>
    <p:extLst>
      <p:ext uri="{BB962C8B-B14F-4D97-AF65-F5344CB8AC3E}">
        <p14:creationId xmlns:p14="http://schemas.microsoft.com/office/powerpoint/2010/main" val="38170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8FB5D9-7266-433C-3909-F2C416F457A4}"/>
              </a:ext>
            </a:extLst>
          </p:cNvPr>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5" name="Rectangle 5">
            <a:extLst>
              <a:ext uri="{FF2B5EF4-FFF2-40B4-BE49-F238E27FC236}">
                <a16:creationId xmlns:a16="http://schemas.microsoft.com/office/drawing/2014/main" id="{69CD4446-EA80-A03B-1E18-B8EA6A121554}"/>
              </a:ext>
            </a:extLst>
          </p:cNvPr>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6" name="Rectangle 6">
            <a:extLst>
              <a:ext uri="{FF2B5EF4-FFF2-40B4-BE49-F238E27FC236}">
                <a16:creationId xmlns:a16="http://schemas.microsoft.com/office/drawing/2014/main" id="{C06086A7-E361-6C93-0410-2084FE5E0150}"/>
              </a:ext>
            </a:extLst>
          </p:cNvPr>
          <p:cNvSpPr>
            <a:spLocks noGrp="1" noChangeArrowheads="1"/>
          </p:cNvSpPr>
          <p:nvPr>
            <p:ph type="sldNum" sz="quarter" idx="12"/>
          </p:nvPr>
        </p:nvSpPr>
        <p:spPr/>
        <p:txBody>
          <a:bodyPr/>
          <a:lstStyle>
            <a:lvl1pPr>
              <a:defRPr/>
            </a:lvl1pPr>
          </a:lstStyle>
          <a:p>
            <a:fld id="{1F5406E2-F1AC-BB4E-AE36-BF6AD1E2B55B}" type="slidenum">
              <a:rPr lang="en-US" altLang="en-US"/>
              <a:pPr/>
              <a:t>‹#›</a:t>
            </a:fld>
            <a:endParaRPr lang="en-US" altLang="en-US"/>
          </a:p>
        </p:txBody>
      </p:sp>
    </p:spTree>
    <p:extLst>
      <p:ext uri="{BB962C8B-B14F-4D97-AF65-F5344CB8AC3E}">
        <p14:creationId xmlns:p14="http://schemas.microsoft.com/office/powerpoint/2010/main" val="617601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8C1AD7-16A2-4C45-8E07-18360FB3B89B}"/>
              </a:ext>
            </a:extLst>
          </p:cNvPr>
          <p:cNvSpPr>
            <a:spLocks noGrp="1" noChangeArrowheads="1"/>
          </p:cNvSpPr>
          <p:nvPr>
            <p:ph type="dt" sz="half" idx="10"/>
          </p:nvPr>
        </p:nvSpPr>
        <p:spPr/>
        <p:txBody>
          <a:bodyPr/>
          <a:lstStyle>
            <a:lvl1pPr>
              <a:defRPr>
                <a:ea typeface="Arial" pitchFamily="-110" charset="0"/>
                <a:cs typeface="Arial" pitchFamily="-110" charset="0"/>
              </a:defRPr>
            </a:lvl1pPr>
          </a:lstStyle>
          <a:p>
            <a:pPr>
              <a:defRPr/>
            </a:pPr>
            <a:endParaRPr lang="en-US"/>
          </a:p>
        </p:txBody>
      </p:sp>
      <p:sp>
        <p:nvSpPr>
          <p:cNvPr id="3" name="Rectangle 5">
            <a:extLst>
              <a:ext uri="{FF2B5EF4-FFF2-40B4-BE49-F238E27FC236}">
                <a16:creationId xmlns:a16="http://schemas.microsoft.com/office/drawing/2014/main" id="{0CF1C6C7-8FC8-B0A3-7D83-FAF371E085AC}"/>
              </a:ext>
            </a:extLst>
          </p:cNvPr>
          <p:cNvSpPr>
            <a:spLocks noGrp="1" noChangeArrowheads="1"/>
          </p:cNvSpPr>
          <p:nvPr>
            <p:ph type="ftr" sz="quarter" idx="11"/>
          </p:nvPr>
        </p:nvSpPr>
        <p:spPr/>
        <p:txBody>
          <a:bodyPr/>
          <a:lstStyle>
            <a:lvl1pPr>
              <a:defRPr>
                <a:ea typeface="Arial" pitchFamily="-110" charset="0"/>
                <a:cs typeface="Arial" pitchFamily="-110" charset="0"/>
              </a:defRPr>
            </a:lvl1pPr>
          </a:lstStyle>
          <a:p>
            <a:pPr>
              <a:defRPr/>
            </a:pPr>
            <a:endParaRPr lang="en-US"/>
          </a:p>
        </p:txBody>
      </p:sp>
      <p:sp>
        <p:nvSpPr>
          <p:cNvPr id="4" name="Rectangle 6">
            <a:extLst>
              <a:ext uri="{FF2B5EF4-FFF2-40B4-BE49-F238E27FC236}">
                <a16:creationId xmlns:a16="http://schemas.microsoft.com/office/drawing/2014/main" id="{C93C86EA-B9E8-BC78-7B5B-0698B26AB9C8}"/>
              </a:ext>
            </a:extLst>
          </p:cNvPr>
          <p:cNvSpPr>
            <a:spLocks noGrp="1" noChangeArrowheads="1"/>
          </p:cNvSpPr>
          <p:nvPr>
            <p:ph type="sldNum" sz="quarter" idx="12"/>
          </p:nvPr>
        </p:nvSpPr>
        <p:spPr/>
        <p:txBody>
          <a:bodyPr/>
          <a:lstStyle>
            <a:lvl1pPr>
              <a:defRPr/>
            </a:lvl1pPr>
          </a:lstStyle>
          <a:p>
            <a:fld id="{9A474055-14FF-A84D-B696-162005F03740}" type="slidenum">
              <a:rPr lang="en-US" altLang="en-US"/>
              <a:pPr/>
              <a:t>‹#›</a:t>
            </a:fld>
            <a:endParaRPr lang="en-US" altLang="en-US"/>
          </a:p>
        </p:txBody>
      </p:sp>
    </p:spTree>
    <p:extLst>
      <p:ext uri="{BB962C8B-B14F-4D97-AF65-F5344CB8AC3E}">
        <p14:creationId xmlns:p14="http://schemas.microsoft.com/office/powerpoint/2010/main" val="2882241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6C3675-0C3D-CC51-F3B6-901574A01B42}"/>
              </a:ext>
            </a:extLst>
          </p:cNvPr>
          <p:cNvSpPr>
            <a:spLocks noGrp="1" noChangeArrowheads="1"/>
          </p:cNvSpPr>
          <p:nvPr>
            <p:ph type="dt" sz="half" idx="10"/>
          </p:nvPr>
        </p:nvSpPr>
        <p:spPr/>
        <p:txBody>
          <a:bodyPr/>
          <a:lstStyle>
            <a:lvl1pPr eaLnBrk="1" hangingPunct="1">
              <a:defRPr>
                <a:ea typeface="Arial" pitchFamily="-110" charset="0"/>
                <a:cs typeface="Arial" pitchFamily="-110" charset="0"/>
              </a:defRPr>
            </a:lvl1pPr>
          </a:lstStyle>
          <a:p>
            <a:pPr>
              <a:defRPr/>
            </a:pPr>
            <a:endParaRPr lang="en-US"/>
          </a:p>
        </p:txBody>
      </p:sp>
      <p:sp>
        <p:nvSpPr>
          <p:cNvPr id="5" name="Rectangle 5">
            <a:extLst>
              <a:ext uri="{FF2B5EF4-FFF2-40B4-BE49-F238E27FC236}">
                <a16:creationId xmlns:a16="http://schemas.microsoft.com/office/drawing/2014/main" id="{98841DB8-DA85-5CC5-BA8F-A4E162CC035E}"/>
              </a:ext>
            </a:extLst>
          </p:cNvPr>
          <p:cNvSpPr>
            <a:spLocks noGrp="1" noChangeArrowheads="1"/>
          </p:cNvSpPr>
          <p:nvPr>
            <p:ph type="ftr" sz="quarter" idx="11"/>
          </p:nvPr>
        </p:nvSpPr>
        <p:spPr/>
        <p:txBody>
          <a:bodyPr/>
          <a:lstStyle>
            <a:lvl1pPr eaLnBrk="1" hangingPunct="1">
              <a:defRPr>
                <a:ea typeface="Arial" pitchFamily="-110" charset="0"/>
                <a:cs typeface="Arial" pitchFamily="-110" charset="0"/>
              </a:defRPr>
            </a:lvl1pPr>
          </a:lstStyle>
          <a:p>
            <a:pPr>
              <a:defRPr/>
            </a:pPr>
            <a:endParaRPr lang="en-US"/>
          </a:p>
        </p:txBody>
      </p:sp>
      <p:sp>
        <p:nvSpPr>
          <p:cNvPr id="6" name="Rectangle 6">
            <a:extLst>
              <a:ext uri="{FF2B5EF4-FFF2-40B4-BE49-F238E27FC236}">
                <a16:creationId xmlns:a16="http://schemas.microsoft.com/office/drawing/2014/main" id="{F0BAE387-3425-9C8D-6C01-CF1E1EBD1C26}"/>
              </a:ext>
            </a:extLst>
          </p:cNvPr>
          <p:cNvSpPr>
            <a:spLocks noGrp="1" noChangeArrowheads="1"/>
          </p:cNvSpPr>
          <p:nvPr>
            <p:ph type="sldNum" sz="quarter" idx="12"/>
          </p:nvPr>
        </p:nvSpPr>
        <p:spPr/>
        <p:txBody>
          <a:bodyPr/>
          <a:lstStyle>
            <a:lvl1pPr eaLnBrk="1" hangingPunct="1">
              <a:defRPr/>
            </a:lvl1pPr>
          </a:lstStyle>
          <a:p>
            <a:fld id="{7E8C9808-ACFC-8043-9EDA-7CE34919E5AC}" type="slidenum">
              <a:rPr lang="en-US" altLang="en-US"/>
              <a:pPr/>
              <a:t>‹#›</a:t>
            </a:fld>
            <a:endParaRPr lang="en-US" altLang="en-US"/>
          </a:p>
        </p:txBody>
      </p:sp>
    </p:spTree>
    <p:extLst>
      <p:ext uri="{BB962C8B-B14F-4D97-AF65-F5344CB8AC3E}">
        <p14:creationId xmlns:p14="http://schemas.microsoft.com/office/powerpoint/2010/main" val="30116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7C4D3B-1B6C-4645-F7F7-5E0872CAB3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4EF595-D73C-FB01-55D3-6E9821CA9A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61A9D5-1016-BDC9-ACF3-5F21BB072548}"/>
              </a:ext>
            </a:extLst>
          </p:cNvPr>
          <p:cNvSpPr>
            <a:spLocks noGrp="1" noChangeArrowheads="1"/>
          </p:cNvSpPr>
          <p:nvPr>
            <p:ph type="sldNum" sz="quarter" idx="12"/>
          </p:nvPr>
        </p:nvSpPr>
        <p:spPr>
          <a:ln/>
        </p:spPr>
        <p:txBody>
          <a:bodyPr/>
          <a:lstStyle>
            <a:lvl1pPr>
              <a:defRPr/>
            </a:lvl1pPr>
          </a:lstStyle>
          <a:p>
            <a:fld id="{B1AF3822-97C0-954A-96A4-7D9D1161C33B}" type="slidenum">
              <a:rPr lang="en-US" altLang="en-US"/>
              <a:pPr/>
              <a:t>‹#›</a:t>
            </a:fld>
            <a:endParaRPr lang="en-US" altLang="en-US"/>
          </a:p>
        </p:txBody>
      </p:sp>
    </p:spTree>
    <p:extLst>
      <p:ext uri="{BB962C8B-B14F-4D97-AF65-F5344CB8AC3E}">
        <p14:creationId xmlns:p14="http://schemas.microsoft.com/office/powerpoint/2010/main" val="837317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12341DB-D261-F43F-19EA-AEFD69BE46C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a:extLst>
              <a:ext uri="{FF2B5EF4-FFF2-40B4-BE49-F238E27FC236}">
                <a16:creationId xmlns:a16="http://schemas.microsoft.com/office/drawing/2014/main" id="{F39E6D92-A6AF-A50E-A792-A4168F34328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B34B03FF-4203-D445-26FB-E4B96871D5D1}"/>
              </a:ext>
            </a:extLst>
          </p:cNvPr>
          <p:cNvSpPr>
            <a:spLocks noGrp="1" noChangeArrowheads="1"/>
          </p:cNvSpPr>
          <p:nvPr>
            <p:ph type="sldNum" sz="quarter" idx="12"/>
          </p:nvPr>
        </p:nvSpPr>
        <p:spPr/>
        <p:txBody>
          <a:bodyPr/>
          <a:lstStyle>
            <a:lvl1pPr eaLnBrk="1" hangingPunct="1">
              <a:defRPr/>
            </a:lvl1pPr>
          </a:lstStyle>
          <a:p>
            <a:fld id="{70BDDCE3-FE2A-E545-90AD-CE6489DDF3C1}" type="slidenum">
              <a:rPr lang="en-US" altLang="en-US"/>
              <a:pPr/>
              <a:t>‹#›</a:t>
            </a:fld>
            <a:endParaRPr lang="en-US" altLang="en-US"/>
          </a:p>
        </p:txBody>
      </p:sp>
    </p:spTree>
    <p:extLst>
      <p:ext uri="{BB962C8B-B14F-4D97-AF65-F5344CB8AC3E}">
        <p14:creationId xmlns:p14="http://schemas.microsoft.com/office/powerpoint/2010/main" val="4180708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1438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4B07CC2E-5AB7-F1A8-5C0C-47EF5C32CE1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5">
            <a:extLst>
              <a:ext uri="{FF2B5EF4-FFF2-40B4-BE49-F238E27FC236}">
                <a16:creationId xmlns:a16="http://schemas.microsoft.com/office/drawing/2014/main" id="{37A4CECB-3A82-640E-172D-DE0811994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6">
            <a:extLst>
              <a:ext uri="{FF2B5EF4-FFF2-40B4-BE49-F238E27FC236}">
                <a16:creationId xmlns:a16="http://schemas.microsoft.com/office/drawing/2014/main" id="{9A19E2B9-4139-A0BA-E327-923F0EBE1058}"/>
              </a:ext>
            </a:extLst>
          </p:cNvPr>
          <p:cNvSpPr>
            <a:spLocks noGrp="1" noChangeArrowheads="1"/>
          </p:cNvSpPr>
          <p:nvPr>
            <p:ph type="sldNum" sz="quarter" idx="12"/>
          </p:nvPr>
        </p:nvSpPr>
        <p:spPr>
          <a:ln/>
        </p:spPr>
        <p:txBody>
          <a:bodyPr/>
          <a:lstStyle>
            <a:lvl1pPr>
              <a:defRPr/>
            </a:lvl1pPr>
          </a:lstStyle>
          <a:p>
            <a:fld id="{5C9198EF-2F1B-7047-B954-E181674023EF}" type="slidenum">
              <a:rPr lang="en-US" altLang="en-US"/>
              <a:pPr/>
              <a:t>‹#›</a:t>
            </a:fld>
            <a:endParaRPr lang="en-US" altLang="en-US"/>
          </a:p>
        </p:txBody>
      </p:sp>
    </p:spTree>
    <p:extLst>
      <p:ext uri="{BB962C8B-B14F-4D97-AF65-F5344CB8AC3E}">
        <p14:creationId xmlns:p14="http://schemas.microsoft.com/office/powerpoint/2010/main" val="3833132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337691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076856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44829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307772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490435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447576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819472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017EFC-6678-E9CB-C3F5-08ABFEB89E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36867C-22E7-35D1-1E9F-D1E5037C5D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7D29C7-A3C6-69DC-A0C9-6AB4C3B09FC9}"/>
              </a:ext>
            </a:extLst>
          </p:cNvPr>
          <p:cNvSpPr>
            <a:spLocks noGrp="1" noChangeArrowheads="1"/>
          </p:cNvSpPr>
          <p:nvPr>
            <p:ph type="sldNum" sz="quarter" idx="12"/>
          </p:nvPr>
        </p:nvSpPr>
        <p:spPr>
          <a:ln/>
        </p:spPr>
        <p:txBody>
          <a:bodyPr/>
          <a:lstStyle>
            <a:lvl1pPr>
              <a:defRPr/>
            </a:lvl1pPr>
          </a:lstStyle>
          <a:p>
            <a:fld id="{60525A7A-8445-834E-B01C-E565CD189363}" type="slidenum">
              <a:rPr lang="en-US" altLang="en-US"/>
              <a:pPr/>
              <a:t>‹#›</a:t>
            </a:fld>
            <a:endParaRPr lang="en-US" altLang="en-US"/>
          </a:p>
        </p:txBody>
      </p:sp>
    </p:spTree>
    <p:extLst>
      <p:ext uri="{BB962C8B-B14F-4D97-AF65-F5344CB8AC3E}">
        <p14:creationId xmlns:p14="http://schemas.microsoft.com/office/powerpoint/2010/main" val="260625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1845701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13221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950159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12554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51C411-CE80-FAAD-71FE-A509CA3604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DF5665-93C8-50E3-6595-FD4DF4FCA3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CD4FDA-5952-1869-8F48-53E4C27D82C0}"/>
              </a:ext>
            </a:extLst>
          </p:cNvPr>
          <p:cNvSpPr>
            <a:spLocks noGrp="1" noChangeArrowheads="1"/>
          </p:cNvSpPr>
          <p:nvPr>
            <p:ph type="sldNum" sz="quarter" idx="12"/>
          </p:nvPr>
        </p:nvSpPr>
        <p:spPr>
          <a:ln/>
        </p:spPr>
        <p:txBody>
          <a:bodyPr/>
          <a:lstStyle>
            <a:lvl1pPr>
              <a:defRPr/>
            </a:lvl1pPr>
          </a:lstStyle>
          <a:p>
            <a:fld id="{229F3F88-80F0-4940-AAC2-41D2E3A742B6}" type="slidenum">
              <a:rPr lang="en-US" altLang="en-US"/>
              <a:pPr/>
              <a:t>‹#›</a:t>
            </a:fld>
            <a:endParaRPr lang="en-US" altLang="en-US"/>
          </a:p>
        </p:txBody>
      </p:sp>
    </p:spTree>
    <p:extLst>
      <p:ext uri="{BB962C8B-B14F-4D97-AF65-F5344CB8AC3E}">
        <p14:creationId xmlns:p14="http://schemas.microsoft.com/office/powerpoint/2010/main" val="222235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00300B-C659-48EF-72B6-EC64DDB1679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838058-DE13-8C16-3E41-1200FE823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D0E32A-561C-3F24-B8F7-FEC8B588D8C7}"/>
              </a:ext>
            </a:extLst>
          </p:cNvPr>
          <p:cNvSpPr>
            <a:spLocks noGrp="1" noChangeArrowheads="1"/>
          </p:cNvSpPr>
          <p:nvPr>
            <p:ph type="sldNum" sz="quarter" idx="12"/>
          </p:nvPr>
        </p:nvSpPr>
        <p:spPr>
          <a:ln/>
        </p:spPr>
        <p:txBody>
          <a:bodyPr/>
          <a:lstStyle>
            <a:lvl1pPr>
              <a:defRPr/>
            </a:lvl1pPr>
          </a:lstStyle>
          <a:p>
            <a:fld id="{4A0A4EA0-F0DA-8244-ACB6-BC927014B53A}" type="slidenum">
              <a:rPr lang="en-US" altLang="en-US"/>
              <a:pPr/>
              <a:t>‹#›</a:t>
            </a:fld>
            <a:endParaRPr lang="en-US" altLang="en-US"/>
          </a:p>
        </p:txBody>
      </p:sp>
    </p:spTree>
    <p:extLst>
      <p:ext uri="{BB962C8B-B14F-4D97-AF65-F5344CB8AC3E}">
        <p14:creationId xmlns:p14="http://schemas.microsoft.com/office/powerpoint/2010/main" val="4792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F71339-2F12-517F-E3AE-1542727436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5295EB-252B-5BFC-888B-ADCBDD4ADC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B410D7B-891C-CA2C-9A00-87FB4EA9A228}"/>
              </a:ext>
            </a:extLst>
          </p:cNvPr>
          <p:cNvSpPr>
            <a:spLocks noGrp="1" noChangeArrowheads="1"/>
          </p:cNvSpPr>
          <p:nvPr>
            <p:ph type="sldNum" sz="quarter" idx="12"/>
          </p:nvPr>
        </p:nvSpPr>
        <p:spPr>
          <a:ln/>
        </p:spPr>
        <p:txBody>
          <a:bodyPr/>
          <a:lstStyle>
            <a:lvl1pPr>
              <a:defRPr/>
            </a:lvl1pPr>
          </a:lstStyle>
          <a:p>
            <a:fld id="{5822B8CC-8F66-064E-9499-0A004B3640DB}" type="slidenum">
              <a:rPr lang="en-US" altLang="en-US"/>
              <a:pPr/>
              <a:t>‹#›</a:t>
            </a:fld>
            <a:endParaRPr lang="en-US" altLang="en-US"/>
          </a:p>
        </p:txBody>
      </p:sp>
    </p:spTree>
    <p:extLst>
      <p:ext uri="{BB962C8B-B14F-4D97-AF65-F5344CB8AC3E}">
        <p14:creationId xmlns:p14="http://schemas.microsoft.com/office/powerpoint/2010/main" val="159570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5F3B40-3AD1-48CF-4CBB-3EFE590093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A2DF60-B0E3-037B-3FAC-DFCBC4EBE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218762A-157A-715F-1B75-82C961A2851C}"/>
              </a:ext>
            </a:extLst>
          </p:cNvPr>
          <p:cNvSpPr>
            <a:spLocks noGrp="1" noChangeArrowheads="1"/>
          </p:cNvSpPr>
          <p:nvPr>
            <p:ph type="sldNum" sz="quarter" idx="12"/>
          </p:nvPr>
        </p:nvSpPr>
        <p:spPr>
          <a:ln/>
        </p:spPr>
        <p:txBody>
          <a:bodyPr/>
          <a:lstStyle>
            <a:lvl1pPr>
              <a:defRPr/>
            </a:lvl1pPr>
          </a:lstStyle>
          <a:p>
            <a:fld id="{3B0A6CAF-3DD0-8048-9869-122CEEE2C4E8}" type="slidenum">
              <a:rPr lang="en-US" altLang="en-US"/>
              <a:pPr/>
              <a:t>‹#›</a:t>
            </a:fld>
            <a:endParaRPr lang="en-US" altLang="en-US"/>
          </a:p>
        </p:txBody>
      </p:sp>
    </p:spTree>
    <p:extLst>
      <p:ext uri="{BB962C8B-B14F-4D97-AF65-F5344CB8AC3E}">
        <p14:creationId xmlns:p14="http://schemas.microsoft.com/office/powerpoint/2010/main" val="2321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75CFC2-F349-7630-A84F-27E5F5F11A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A93B11-B681-B208-BD56-AD1093844D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A6EFF1-0EC5-227D-9779-BA83A7EB4FB2}"/>
              </a:ext>
            </a:extLst>
          </p:cNvPr>
          <p:cNvSpPr>
            <a:spLocks noGrp="1" noChangeArrowheads="1"/>
          </p:cNvSpPr>
          <p:nvPr>
            <p:ph type="sldNum" sz="quarter" idx="12"/>
          </p:nvPr>
        </p:nvSpPr>
        <p:spPr>
          <a:ln/>
        </p:spPr>
        <p:txBody>
          <a:bodyPr/>
          <a:lstStyle>
            <a:lvl1pPr>
              <a:defRPr/>
            </a:lvl1pPr>
          </a:lstStyle>
          <a:p>
            <a:fld id="{6AC7DD42-2E6E-F24D-81C7-D9D4CE283A4B}" type="slidenum">
              <a:rPr lang="en-US" altLang="en-US"/>
              <a:pPr/>
              <a:t>‹#›</a:t>
            </a:fld>
            <a:endParaRPr lang="en-US" altLang="en-US"/>
          </a:p>
        </p:txBody>
      </p:sp>
    </p:spTree>
    <p:extLst>
      <p:ext uri="{BB962C8B-B14F-4D97-AF65-F5344CB8AC3E}">
        <p14:creationId xmlns:p14="http://schemas.microsoft.com/office/powerpoint/2010/main" val="328435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7D1B5B-090E-1445-3F3B-9C5D150242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600D3B-692F-D970-2C0B-FC3F1C560D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D4EC6F-0415-E43D-D6B0-034FB5AB2294}"/>
              </a:ext>
            </a:extLst>
          </p:cNvPr>
          <p:cNvSpPr>
            <a:spLocks noGrp="1" noChangeArrowheads="1"/>
          </p:cNvSpPr>
          <p:nvPr>
            <p:ph type="sldNum" sz="quarter" idx="12"/>
          </p:nvPr>
        </p:nvSpPr>
        <p:spPr>
          <a:ln/>
        </p:spPr>
        <p:txBody>
          <a:bodyPr/>
          <a:lstStyle>
            <a:lvl1pPr>
              <a:defRPr/>
            </a:lvl1pPr>
          </a:lstStyle>
          <a:p>
            <a:fld id="{90ACB47E-34AA-E443-A52D-493E8754E7DD}" type="slidenum">
              <a:rPr lang="en-US" altLang="en-US"/>
              <a:pPr/>
              <a:t>‹#›</a:t>
            </a:fld>
            <a:endParaRPr lang="en-US" altLang="en-US"/>
          </a:p>
        </p:txBody>
      </p:sp>
    </p:spTree>
    <p:extLst>
      <p:ext uri="{BB962C8B-B14F-4D97-AF65-F5344CB8AC3E}">
        <p14:creationId xmlns:p14="http://schemas.microsoft.com/office/powerpoint/2010/main" val="208739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10.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36BDE-5D75-1A04-A04D-C1C98009E3DD}"/>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712F2F08-BE2D-4AFC-35FA-DBD4E578BD8A}"/>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42D3E19-3564-78EE-6C37-F7EB680D539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B31A48C1-F646-06EC-C5F0-3FA1F240D29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3E9CD5D5-CFCC-A1F3-7EAA-919554F52D8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C401EABD-4839-5545-B152-C3701CAE67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610689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9">
            <a:extLst>
              <a:ext uri="{FF2B5EF4-FFF2-40B4-BE49-F238E27FC236}">
                <a16:creationId xmlns:a16="http://schemas.microsoft.com/office/drawing/2014/main" id="{40C9FE83-AE6B-DF21-186A-457B953F25A6}"/>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6149" name="Rectangle 5">
            <a:extLst>
              <a:ext uri="{FF2B5EF4-FFF2-40B4-BE49-F238E27FC236}">
                <a16:creationId xmlns:a16="http://schemas.microsoft.com/office/drawing/2014/main" id="{1B40F646-A6A7-FD00-C11D-10062AD9CA3D}"/>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03DB2C63-5D32-D571-C33F-D28E45898D8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51D5BE38-522D-186C-E6E0-1F8247FCCF4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2D8E0724-46C1-3CD4-2107-E9F2EF17058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cs typeface="Arial" panose="020B0604020202020204" pitchFamily="34" charset="0"/>
              </a:defRPr>
            </a:lvl1pPr>
          </a:lstStyle>
          <a:p>
            <a:fld id="{7A092BD1-BFCA-344A-AF3C-1364B4E6ECF7}" type="slidenum">
              <a:rPr lang="en-US" altLang="en-US"/>
              <a:pPr/>
              <a:t>‹#›</a:t>
            </a:fld>
            <a:endParaRPr lang="en-US" altLang="en-US"/>
          </a:p>
        </p:txBody>
      </p:sp>
      <p:sp>
        <p:nvSpPr>
          <p:cNvPr id="15367" name="Rectangle 9">
            <a:extLst>
              <a:ext uri="{FF2B5EF4-FFF2-40B4-BE49-F238E27FC236}">
                <a16:creationId xmlns:a16="http://schemas.microsoft.com/office/drawing/2014/main" id="{BEDC5EB6-BDC6-D7B1-C526-2281C0120A2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6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48515B00-C566-58F9-9FEF-2A9E49041776}"/>
              </a:ext>
            </a:extLst>
          </p:cNvPr>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a:extLst>
              <a:ext uri="{FF2B5EF4-FFF2-40B4-BE49-F238E27FC236}">
                <a16:creationId xmlns:a16="http://schemas.microsoft.com/office/drawing/2014/main" id="{EE032EC6-D495-9712-6E16-50F066005056}"/>
              </a:ext>
            </a:extLst>
          </p:cNvPr>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a:extLst>
              <a:ext uri="{FF2B5EF4-FFF2-40B4-BE49-F238E27FC236}">
                <a16:creationId xmlns:a16="http://schemas.microsoft.com/office/drawing/2014/main" id="{7B0DF16B-CF23-93B2-B040-6C02FF72CEF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7" name="Rectangle 5">
            <a:extLst>
              <a:ext uri="{FF2B5EF4-FFF2-40B4-BE49-F238E27FC236}">
                <a16:creationId xmlns:a16="http://schemas.microsoft.com/office/drawing/2014/main" id="{14EDFCE3-0B40-75CE-DD20-C335C9B183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8" name="Rectangle 6">
            <a:extLst>
              <a:ext uri="{FF2B5EF4-FFF2-40B4-BE49-F238E27FC236}">
                <a16:creationId xmlns:a16="http://schemas.microsoft.com/office/drawing/2014/main" id="{7B48D72F-5614-A54B-E3DD-493BE6E240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fld id="{E33AB417-6CC7-5741-83FB-FDE1A6925B6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7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0A77DA6C-4D51-8B35-ACF5-93C9F054F097}"/>
              </a:ext>
            </a:extLst>
          </p:cNvPr>
          <p:cNvGrpSpPr>
            <a:grpSpLocks/>
          </p:cNvGrpSpPr>
          <p:nvPr/>
        </p:nvGrpSpPr>
        <p:grpSpPr bwMode="auto">
          <a:xfrm>
            <a:off x="0" y="0"/>
            <a:ext cx="9144000" cy="6856413"/>
            <a:chOff x="0" y="0"/>
            <a:chExt cx="5760" cy="4319"/>
          </a:xfrm>
        </p:grpSpPr>
        <p:sp>
          <p:nvSpPr>
            <p:cNvPr id="560131" name="Freeform 3">
              <a:extLst>
                <a:ext uri="{FF2B5EF4-FFF2-40B4-BE49-F238E27FC236}">
                  <a16:creationId xmlns:a16="http://schemas.microsoft.com/office/drawing/2014/main" id="{D92117F1-5BCC-E57C-46B0-FEC0FECE348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32" name="Freeform 4">
              <a:extLst>
                <a:ext uri="{FF2B5EF4-FFF2-40B4-BE49-F238E27FC236}">
                  <a16:creationId xmlns:a16="http://schemas.microsoft.com/office/drawing/2014/main" id="{24519151-8880-49C3-4647-ABB3546FF4DD}"/>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33" name="Freeform 5">
              <a:extLst>
                <a:ext uri="{FF2B5EF4-FFF2-40B4-BE49-F238E27FC236}">
                  <a16:creationId xmlns:a16="http://schemas.microsoft.com/office/drawing/2014/main" id="{DBA2CA8D-DFF3-05C2-9B66-08B90EB3C809}"/>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67" name="Freeform 6">
              <a:extLst>
                <a:ext uri="{FF2B5EF4-FFF2-40B4-BE49-F238E27FC236}">
                  <a16:creationId xmlns:a16="http://schemas.microsoft.com/office/drawing/2014/main" id="{C4724EF9-5E11-7D49-5526-8376D8A2D354}"/>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5" name="Freeform 7">
              <a:extLst>
                <a:ext uri="{FF2B5EF4-FFF2-40B4-BE49-F238E27FC236}">
                  <a16:creationId xmlns:a16="http://schemas.microsoft.com/office/drawing/2014/main" id="{70BEF5BE-EF75-B6A4-D8E5-0AB3F60A1B09}"/>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69" name="Freeform 8">
              <a:extLst>
                <a:ext uri="{FF2B5EF4-FFF2-40B4-BE49-F238E27FC236}">
                  <a16:creationId xmlns:a16="http://schemas.microsoft.com/office/drawing/2014/main" id="{7AE514E2-F77E-9A06-F4EC-2B4993992CFF}"/>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0" name="Freeform 9">
              <a:extLst>
                <a:ext uri="{FF2B5EF4-FFF2-40B4-BE49-F238E27FC236}">
                  <a16:creationId xmlns:a16="http://schemas.microsoft.com/office/drawing/2014/main" id="{B5861CB3-B3F2-BC64-EC03-C28237234C3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8" name="Freeform 10">
              <a:extLst>
                <a:ext uri="{FF2B5EF4-FFF2-40B4-BE49-F238E27FC236}">
                  <a16:creationId xmlns:a16="http://schemas.microsoft.com/office/drawing/2014/main" id="{903E2C2F-F9DF-19D9-C776-97EEAD5DDDAE}"/>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72" name="Freeform 11">
              <a:extLst>
                <a:ext uri="{FF2B5EF4-FFF2-40B4-BE49-F238E27FC236}">
                  <a16:creationId xmlns:a16="http://schemas.microsoft.com/office/drawing/2014/main" id="{8F49EF04-DB18-30B6-F791-20C880D41117}"/>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0" name="Freeform 12">
              <a:extLst>
                <a:ext uri="{FF2B5EF4-FFF2-40B4-BE49-F238E27FC236}">
                  <a16:creationId xmlns:a16="http://schemas.microsoft.com/office/drawing/2014/main" id="{861F8A6E-2F9C-0F6C-FA67-19965A0939F8}"/>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74" name="Freeform 13">
              <a:extLst>
                <a:ext uri="{FF2B5EF4-FFF2-40B4-BE49-F238E27FC236}">
                  <a16:creationId xmlns:a16="http://schemas.microsoft.com/office/drawing/2014/main" id="{C6ED5F72-B000-0A43-399E-4FBF2FDEE87F}"/>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2" name="Freeform 14">
              <a:extLst>
                <a:ext uri="{FF2B5EF4-FFF2-40B4-BE49-F238E27FC236}">
                  <a16:creationId xmlns:a16="http://schemas.microsoft.com/office/drawing/2014/main" id="{BB4011E7-9760-BC52-3935-272C2FD6ED6E}"/>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76" name="Freeform 15">
              <a:extLst>
                <a:ext uri="{FF2B5EF4-FFF2-40B4-BE49-F238E27FC236}">
                  <a16:creationId xmlns:a16="http://schemas.microsoft.com/office/drawing/2014/main" id="{5D02B558-F055-9E4A-92B2-8812A4C74828}"/>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4" name="Freeform 16">
              <a:extLst>
                <a:ext uri="{FF2B5EF4-FFF2-40B4-BE49-F238E27FC236}">
                  <a16:creationId xmlns:a16="http://schemas.microsoft.com/office/drawing/2014/main" id="{A78F0B01-3E32-1808-A89E-DB7B60038184}"/>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45" name="Freeform 17">
              <a:extLst>
                <a:ext uri="{FF2B5EF4-FFF2-40B4-BE49-F238E27FC236}">
                  <a16:creationId xmlns:a16="http://schemas.microsoft.com/office/drawing/2014/main" id="{619BACFA-3A51-5E20-E5FC-2F8FB52DF53C}"/>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46" name="Freeform 18">
              <a:extLst>
                <a:ext uri="{FF2B5EF4-FFF2-40B4-BE49-F238E27FC236}">
                  <a16:creationId xmlns:a16="http://schemas.microsoft.com/office/drawing/2014/main" id="{0A3F7711-7432-FAAC-CFE3-3E797B70712C}"/>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80" name="Freeform 19">
              <a:extLst>
                <a:ext uri="{FF2B5EF4-FFF2-40B4-BE49-F238E27FC236}">
                  <a16:creationId xmlns:a16="http://schemas.microsoft.com/office/drawing/2014/main" id="{5341DEDC-44BE-0C75-5C6D-A30823427952}"/>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8" name="Freeform 20">
              <a:extLst>
                <a:ext uri="{FF2B5EF4-FFF2-40B4-BE49-F238E27FC236}">
                  <a16:creationId xmlns:a16="http://schemas.microsoft.com/office/drawing/2014/main" id="{1433E1AA-C711-B703-38BC-A05CCA3CDEE5}"/>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82" name="Freeform 21">
              <a:extLst>
                <a:ext uri="{FF2B5EF4-FFF2-40B4-BE49-F238E27FC236}">
                  <a16:creationId xmlns:a16="http://schemas.microsoft.com/office/drawing/2014/main" id="{F3F8736D-CC73-1BFC-7D5D-F5BBDEB43B09}"/>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0" name="Freeform 22">
              <a:extLst>
                <a:ext uri="{FF2B5EF4-FFF2-40B4-BE49-F238E27FC236}">
                  <a16:creationId xmlns:a16="http://schemas.microsoft.com/office/drawing/2014/main" id="{9CB0F424-34A5-A3B9-831F-0B522600D5B7}"/>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51" name="Freeform 23">
              <a:extLst>
                <a:ext uri="{FF2B5EF4-FFF2-40B4-BE49-F238E27FC236}">
                  <a16:creationId xmlns:a16="http://schemas.microsoft.com/office/drawing/2014/main" id="{6AE210EE-A5DB-09EC-A8AB-458CECA56DA3}"/>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52" name="Freeform 24">
              <a:extLst>
                <a:ext uri="{FF2B5EF4-FFF2-40B4-BE49-F238E27FC236}">
                  <a16:creationId xmlns:a16="http://schemas.microsoft.com/office/drawing/2014/main" id="{5BE465C0-1F4D-D168-3F45-00922019342A}"/>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86" name="Freeform 25">
              <a:extLst>
                <a:ext uri="{FF2B5EF4-FFF2-40B4-BE49-F238E27FC236}">
                  <a16:creationId xmlns:a16="http://schemas.microsoft.com/office/drawing/2014/main" id="{34659482-36A5-20C2-F358-6B2F5CCEA5B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4" name="Freeform 26">
              <a:extLst>
                <a:ext uri="{FF2B5EF4-FFF2-40B4-BE49-F238E27FC236}">
                  <a16:creationId xmlns:a16="http://schemas.microsoft.com/office/drawing/2014/main" id="{86058C33-E555-F49B-BE86-CDEF6C580799}"/>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55" name="Freeform 27">
              <a:extLst>
                <a:ext uri="{FF2B5EF4-FFF2-40B4-BE49-F238E27FC236}">
                  <a16:creationId xmlns:a16="http://schemas.microsoft.com/office/drawing/2014/main" id="{F14508EF-821E-523C-AF56-AB95933A238B}"/>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89" name="Freeform 28">
              <a:extLst>
                <a:ext uri="{FF2B5EF4-FFF2-40B4-BE49-F238E27FC236}">
                  <a16:creationId xmlns:a16="http://schemas.microsoft.com/office/drawing/2014/main" id="{878AEE46-0A3A-2006-2550-B13D2FBBF316}"/>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7" name="Freeform 29">
              <a:extLst>
                <a:ext uri="{FF2B5EF4-FFF2-40B4-BE49-F238E27FC236}">
                  <a16:creationId xmlns:a16="http://schemas.microsoft.com/office/drawing/2014/main" id="{24601708-D12D-08E2-5B10-B575241F267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19491" name="Freeform 30">
              <a:extLst>
                <a:ext uri="{FF2B5EF4-FFF2-40B4-BE49-F238E27FC236}">
                  <a16:creationId xmlns:a16="http://schemas.microsoft.com/office/drawing/2014/main" id="{764DD65A-A556-3167-0EAB-823462F4B499}"/>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9" name="Freeform 31">
              <a:extLst>
                <a:ext uri="{FF2B5EF4-FFF2-40B4-BE49-F238E27FC236}">
                  <a16:creationId xmlns:a16="http://schemas.microsoft.com/office/drawing/2014/main" id="{0229EAEA-98DD-773A-1345-B6FB79A0C093}"/>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0" name="Freeform 32">
              <a:extLst>
                <a:ext uri="{FF2B5EF4-FFF2-40B4-BE49-F238E27FC236}">
                  <a16:creationId xmlns:a16="http://schemas.microsoft.com/office/drawing/2014/main" id="{38534897-65F7-0CE5-9B63-14125E64375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1" name="Freeform 33">
              <a:extLst>
                <a:ext uri="{FF2B5EF4-FFF2-40B4-BE49-F238E27FC236}">
                  <a16:creationId xmlns:a16="http://schemas.microsoft.com/office/drawing/2014/main" id="{16331A7A-B1B5-0937-33BE-E7DD1CC0238A}"/>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2" name="Freeform 34">
              <a:extLst>
                <a:ext uri="{FF2B5EF4-FFF2-40B4-BE49-F238E27FC236}">
                  <a16:creationId xmlns:a16="http://schemas.microsoft.com/office/drawing/2014/main" id="{0D644C0F-A93B-2C10-6B3B-7C267AA2D626}"/>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3" name="Freeform 35">
              <a:extLst>
                <a:ext uri="{FF2B5EF4-FFF2-40B4-BE49-F238E27FC236}">
                  <a16:creationId xmlns:a16="http://schemas.microsoft.com/office/drawing/2014/main" id="{250BBF3A-2E23-0240-A51A-8646434F726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4" name="Freeform 36">
              <a:extLst>
                <a:ext uri="{FF2B5EF4-FFF2-40B4-BE49-F238E27FC236}">
                  <a16:creationId xmlns:a16="http://schemas.microsoft.com/office/drawing/2014/main" id="{1EC48705-7DF8-D7E6-97D6-6EF3AEA9CEE7}"/>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5" name="Freeform 37">
              <a:extLst>
                <a:ext uri="{FF2B5EF4-FFF2-40B4-BE49-F238E27FC236}">
                  <a16:creationId xmlns:a16="http://schemas.microsoft.com/office/drawing/2014/main" id="{C75CF888-BFF9-C927-5238-745C8F87DC44}"/>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6" name="Freeform 38">
              <a:extLst>
                <a:ext uri="{FF2B5EF4-FFF2-40B4-BE49-F238E27FC236}">
                  <a16:creationId xmlns:a16="http://schemas.microsoft.com/office/drawing/2014/main" id="{C9450659-C250-3073-4C40-D91358276DCB}"/>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grpSp>
          <p:nvGrpSpPr>
            <p:cNvPr id="19500" name="Group 39">
              <a:extLst>
                <a:ext uri="{FF2B5EF4-FFF2-40B4-BE49-F238E27FC236}">
                  <a16:creationId xmlns:a16="http://schemas.microsoft.com/office/drawing/2014/main" id="{39D2E7AD-E5A1-FCE4-19CD-1AEBF017F357}"/>
                </a:ext>
              </a:extLst>
            </p:cNvPr>
            <p:cNvGrpSpPr>
              <a:grpSpLocks/>
            </p:cNvGrpSpPr>
            <p:nvPr userDrawn="1"/>
          </p:nvGrpSpPr>
          <p:grpSpPr bwMode="auto">
            <a:xfrm>
              <a:off x="0" y="1632"/>
              <a:ext cx="5758" cy="1858"/>
              <a:chOff x="0" y="1632"/>
              <a:chExt cx="5758" cy="1858"/>
            </a:xfrm>
          </p:grpSpPr>
          <p:sp>
            <p:nvSpPr>
              <p:cNvPr id="560168" name="Freeform 40">
                <a:extLst>
                  <a:ext uri="{FF2B5EF4-FFF2-40B4-BE49-F238E27FC236}">
                    <a16:creationId xmlns:a16="http://schemas.microsoft.com/office/drawing/2014/main" id="{33B7AB28-6270-0B1C-966A-67D48881510D}"/>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sp>
            <p:nvSpPr>
              <p:cNvPr id="560169" name="Freeform 41">
                <a:extLst>
                  <a:ext uri="{FF2B5EF4-FFF2-40B4-BE49-F238E27FC236}">
                    <a16:creationId xmlns:a16="http://schemas.microsoft.com/office/drawing/2014/main" id="{19FB4F82-3510-26B2-A19C-37129F4EED22}"/>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Arial" pitchFamily="-110" charset="0"/>
                  <a:cs typeface="Arial" pitchFamily="-110" charset="0"/>
                </a:endParaRPr>
              </a:p>
            </p:txBody>
          </p:sp>
        </p:grpSp>
      </p:grpSp>
      <p:sp>
        <p:nvSpPr>
          <p:cNvPr id="560170" name="Rectangle 42">
            <a:extLst>
              <a:ext uri="{FF2B5EF4-FFF2-40B4-BE49-F238E27FC236}">
                <a16:creationId xmlns:a16="http://schemas.microsoft.com/office/drawing/2014/main" id="{11661C56-0066-AACA-343B-24704AE963F8}"/>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a:extLst>
              <a:ext uri="{FF2B5EF4-FFF2-40B4-BE49-F238E27FC236}">
                <a16:creationId xmlns:a16="http://schemas.microsoft.com/office/drawing/2014/main" id="{E5DFF67B-569C-6F32-89A7-3484015BAE55}"/>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a:extLst>
              <a:ext uri="{FF2B5EF4-FFF2-40B4-BE49-F238E27FC236}">
                <a16:creationId xmlns:a16="http://schemas.microsoft.com/office/drawing/2014/main" id="{B36296DA-E970-7835-400F-7FD845D479D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a:extLst>
              <a:ext uri="{FF2B5EF4-FFF2-40B4-BE49-F238E27FC236}">
                <a16:creationId xmlns:a16="http://schemas.microsoft.com/office/drawing/2014/main" id="{BCA08E5E-5A88-E6F7-CCEC-7F364751C79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a:extLst>
              <a:ext uri="{FF2B5EF4-FFF2-40B4-BE49-F238E27FC236}">
                <a16:creationId xmlns:a16="http://schemas.microsoft.com/office/drawing/2014/main" id="{852B7668-6760-AD1C-A7E2-C8DF29A9D4C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fld id="{A6CA11BC-23A2-294D-BB44-67E95045F39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7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AF6E22-1F1E-54FD-27FB-FEA7B342E86C}"/>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7E609740-5F33-9B9C-1179-0D72DD4E8B4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1908" name="Rectangle 4">
            <a:extLst>
              <a:ext uri="{FF2B5EF4-FFF2-40B4-BE49-F238E27FC236}">
                <a16:creationId xmlns:a16="http://schemas.microsoft.com/office/drawing/2014/main" id="{48BD05E5-A62B-1F72-C15B-FCED053955C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251909" name="Rectangle 5">
            <a:extLst>
              <a:ext uri="{FF2B5EF4-FFF2-40B4-BE49-F238E27FC236}">
                <a16:creationId xmlns:a16="http://schemas.microsoft.com/office/drawing/2014/main" id="{CB08C4BB-4812-ADDD-EBA6-D7D2381006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251910" name="Rectangle 6">
            <a:extLst>
              <a:ext uri="{FF2B5EF4-FFF2-40B4-BE49-F238E27FC236}">
                <a16:creationId xmlns:a16="http://schemas.microsoft.com/office/drawing/2014/main" id="{0B8008A1-F1D3-8EF3-CA46-1D00901F596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cs typeface="Arial" panose="020B0604020202020204" pitchFamily="34" charset="0"/>
              </a:defRPr>
            </a:lvl1pPr>
          </a:lstStyle>
          <a:p>
            <a:fld id="{6656E274-9453-0041-B818-47D6AA32367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384767D-8447-0A18-9299-A5761FFABAB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A49A29E0-71DA-70C3-38BC-11B42B0EB00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F9D021E-C22D-70FC-1468-D366D5E61B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6150055-BEB5-9A1C-BB4F-7BB9BE45EEE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7B1F27D-0ECE-DEEA-9512-62D54E8C0C2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panose="020B0604020202020204" pitchFamily="34" charset="0"/>
                <a:cs typeface="Arial" panose="020B0604020202020204" pitchFamily="34" charset="0"/>
              </a:defRPr>
            </a:lvl1pPr>
          </a:lstStyle>
          <a:p>
            <a:fld id="{1F1F0928-56C0-A442-B005-81E02160805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F1E340D5-C663-8538-B6A8-EDD8B748AD0A}"/>
              </a:ext>
            </a:extLst>
          </p:cNvPr>
          <p:cNvGrpSpPr>
            <a:grpSpLocks/>
          </p:cNvGrpSpPr>
          <p:nvPr/>
        </p:nvGrpSpPr>
        <p:grpSpPr bwMode="auto">
          <a:xfrm>
            <a:off x="457200" y="304800"/>
            <a:ext cx="8305800" cy="1295400"/>
            <a:chOff x="288" y="192"/>
            <a:chExt cx="5232" cy="816"/>
          </a:xfrm>
        </p:grpSpPr>
        <p:sp>
          <p:nvSpPr>
            <p:cNvPr id="253955" name="AutoShape 3">
              <a:extLst>
                <a:ext uri="{FF2B5EF4-FFF2-40B4-BE49-F238E27FC236}">
                  <a16:creationId xmlns:a16="http://schemas.microsoft.com/office/drawing/2014/main" id="{3B9F76CD-3F35-F67E-80FB-5BF0B10368B4}"/>
                </a:ext>
              </a:extLst>
            </p:cNvPr>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sz="2400">
                <a:solidFill>
                  <a:srgbClr val="000000"/>
                </a:solidFill>
                <a:latin typeface="BONES" pitchFamily="-105" charset="0"/>
                <a:ea typeface="Arial" pitchFamily="-110" charset="0"/>
                <a:cs typeface="Arial" pitchFamily="-110" charset="0"/>
              </a:endParaRPr>
            </a:p>
          </p:txBody>
        </p:sp>
        <p:sp>
          <p:nvSpPr>
            <p:cNvPr id="253956" name="AutoShape 4">
              <a:extLst>
                <a:ext uri="{FF2B5EF4-FFF2-40B4-BE49-F238E27FC236}">
                  <a16:creationId xmlns:a16="http://schemas.microsoft.com/office/drawing/2014/main" id="{6B6EF074-1411-6A5B-7DF7-0F4AE2A101D0}"/>
                </a:ext>
              </a:extLst>
            </p:cNvPr>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sz="2400">
                <a:solidFill>
                  <a:srgbClr val="000000"/>
                </a:solidFill>
                <a:latin typeface="BONES" pitchFamily="-105" charset="0"/>
                <a:ea typeface="Arial" pitchFamily="-110" charset="0"/>
                <a:cs typeface="Arial" pitchFamily="-110" charset="0"/>
              </a:endParaRPr>
            </a:p>
          </p:txBody>
        </p:sp>
        <p:sp>
          <p:nvSpPr>
            <p:cNvPr id="253957" name="Freeform 5">
              <a:extLst>
                <a:ext uri="{FF2B5EF4-FFF2-40B4-BE49-F238E27FC236}">
                  <a16:creationId xmlns:a16="http://schemas.microsoft.com/office/drawing/2014/main" id="{3CC51F7A-2976-76F3-98DB-52653EEA43EF}"/>
                </a:ext>
              </a:extLst>
            </p:cNvPr>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sz="2400">
                <a:solidFill>
                  <a:srgbClr val="000000"/>
                </a:solidFill>
                <a:latin typeface="BONES" pitchFamily="-105" charset="0"/>
                <a:ea typeface="Arial" pitchFamily="-110" charset="0"/>
                <a:cs typeface="Arial" pitchFamily="-110" charset="0"/>
              </a:endParaRPr>
            </a:p>
          </p:txBody>
        </p:sp>
        <p:sp>
          <p:nvSpPr>
            <p:cNvPr id="253958" name="Freeform 6">
              <a:extLst>
                <a:ext uri="{FF2B5EF4-FFF2-40B4-BE49-F238E27FC236}">
                  <a16:creationId xmlns:a16="http://schemas.microsoft.com/office/drawing/2014/main" id="{E0BEFA35-6E1E-9C35-F37B-E995E4AE685A}"/>
                </a:ext>
              </a:extLst>
            </p:cNvPr>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sz="2400">
                <a:solidFill>
                  <a:srgbClr val="000000"/>
                </a:solidFill>
                <a:latin typeface="BONES" pitchFamily="-105" charset="0"/>
                <a:ea typeface="Arial" pitchFamily="-110" charset="0"/>
                <a:cs typeface="Arial" pitchFamily="-110" charset="0"/>
              </a:endParaRPr>
            </a:p>
          </p:txBody>
        </p:sp>
        <p:sp>
          <p:nvSpPr>
            <p:cNvPr id="253959" name="Freeform 7">
              <a:extLst>
                <a:ext uri="{FF2B5EF4-FFF2-40B4-BE49-F238E27FC236}">
                  <a16:creationId xmlns:a16="http://schemas.microsoft.com/office/drawing/2014/main" id="{7A9B650E-8FA5-C583-DA24-1C003161FC18}"/>
                </a:ext>
              </a:extLst>
            </p:cNvPr>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sz="2400">
                <a:solidFill>
                  <a:srgbClr val="000000"/>
                </a:solidFill>
                <a:latin typeface="BONES" pitchFamily="-105" charset="0"/>
                <a:ea typeface="Arial" pitchFamily="-110" charset="0"/>
                <a:cs typeface="Arial" pitchFamily="-110" charset="0"/>
              </a:endParaRPr>
            </a:p>
          </p:txBody>
        </p:sp>
      </p:grpSp>
      <p:sp>
        <p:nvSpPr>
          <p:cNvPr id="26627" name="Rectangle 8">
            <a:extLst>
              <a:ext uri="{FF2B5EF4-FFF2-40B4-BE49-F238E27FC236}">
                <a16:creationId xmlns:a16="http://schemas.microsoft.com/office/drawing/2014/main" id="{94C19922-39FC-3C6C-678C-8CD0BADF09A8}"/>
              </a:ext>
            </a:extLst>
          </p:cNvPr>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8" name="Rectangle 9">
            <a:extLst>
              <a:ext uri="{FF2B5EF4-FFF2-40B4-BE49-F238E27FC236}">
                <a16:creationId xmlns:a16="http://schemas.microsoft.com/office/drawing/2014/main" id="{90330271-92E3-5269-26BD-6E392CC9CCD7}"/>
              </a:ext>
            </a:extLst>
          </p:cNvPr>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3962" name="Rectangle 10">
            <a:extLst>
              <a:ext uri="{FF2B5EF4-FFF2-40B4-BE49-F238E27FC236}">
                <a16:creationId xmlns:a16="http://schemas.microsoft.com/office/drawing/2014/main" id="{B300205F-7A0A-0DFE-3537-EA11865276EC}"/>
              </a:ext>
            </a:extLst>
          </p:cNvPr>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ＭＳ Ｐゴシック" pitchFamily="-105" charset="-128"/>
                <a:cs typeface="ＭＳ Ｐゴシック" pitchFamily="-105" charset="-128"/>
              </a:defRPr>
            </a:lvl1pPr>
          </a:lstStyle>
          <a:p>
            <a:pPr>
              <a:defRPr/>
            </a:pPr>
            <a:endParaRPr lang="en-US"/>
          </a:p>
        </p:txBody>
      </p:sp>
      <p:sp>
        <p:nvSpPr>
          <p:cNvPr id="253963" name="Rectangle 11">
            <a:extLst>
              <a:ext uri="{FF2B5EF4-FFF2-40B4-BE49-F238E27FC236}">
                <a16:creationId xmlns:a16="http://schemas.microsoft.com/office/drawing/2014/main" id="{4324E347-7136-C362-CF09-CA381CF0A559}"/>
              </a:ext>
            </a:extLst>
          </p:cNvPr>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ＭＳ Ｐゴシック" pitchFamily="-105" charset="-128"/>
                <a:cs typeface="ＭＳ Ｐゴシック" pitchFamily="-105" charset="-128"/>
              </a:defRPr>
            </a:lvl1pPr>
          </a:lstStyle>
          <a:p>
            <a:pPr>
              <a:defRPr/>
            </a:pPr>
            <a:endParaRPr lang="en-US"/>
          </a:p>
        </p:txBody>
      </p:sp>
      <p:sp>
        <p:nvSpPr>
          <p:cNvPr id="253964" name="Rectangle 12">
            <a:extLst>
              <a:ext uri="{FF2B5EF4-FFF2-40B4-BE49-F238E27FC236}">
                <a16:creationId xmlns:a16="http://schemas.microsoft.com/office/drawing/2014/main" id="{E7A8A79A-7C5A-344E-6829-C0E20834DD21}"/>
              </a:ext>
            </a:extLst>
          </p:cNvPr>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5B87F2"/>
                </a:solidFill>
                <a:latin typeface="Arial" panose="020B0604020202020204" pitchFamily="34" charset="0"/>
              </a:defRPr>
            </a:lvl1pPr>
          </a:lstStyle>
          <a:p>
            <a:fld id="{7D2116BB-D0EA-9448-9E55-FFB281A1A3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panose="020B0604020202020204" pitchFamily="34"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panose="020B0604020202020204" pitchFamily="34"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folHlink"/>
        </a:buClr>
        <a:buFont typeface="Arial" panose="020B0604020202020204" pitchFamily="34"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5">
            <a:extLst>
              <a:ext uri="{FF2B5EF4-FFF2-40B4-BE49-F238E27FC236}">
                <a16:creationId xmlns:a16="http://schemas.microsoft.com/office/drawing/2014/main" id="{611E1604-4044-988A-14D6-ED7A0542B20C}"/>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3A798AE1-DCFD-49C9-A8F3-E2B79693F1F1}"/>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F3763BCA-BC43-F476-8BE1-5C53EECF3B93}"/>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83967"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D521242E-E192-9728-91EA-9E5A5A70F6FE}"/>
              </a:ext>
            </a:extLst>
          </p:cNvPr>
          <p:cNvGrpSpPr>
            <a:grpSpLocks/>
          </p:cNvGrpSpPr>
          <p:nvPr/>
        </p:nvGrpSpPr>
        <p:grpSpPr bwMode="auto">
          <a:xfrm>
            <a:off x="0" y="1422400"/>
            <a:ext cx="9147175" cy="5435600"/>
            <a:chOff x="0" y="896"/>
            <a:chExt cx="5762" cy="3424"/>
          </a:xfrm>
        </p:grpSpPr>
        <p:grpSp>
          <p:nvGrpSpPr>
            <p:cNvPr id="29704" name="Group 3">
              <a:extLst>
                <a:ext uri="{FF2B5EF4-FFF2-40B4-BE49-F238E27FC236}">
                  <a16:creationId xmlns:a16="http://schemas.microsoft.com/office/drawing/2014/main" id="{69DFA53D-3876-07B1-1265-32D0F048E91F}"/>
                </a:ext>
              </a:extLst>
            </p:cNvPr>
            <p:cNvGrpSpPr>
              <a:grpSpLocks/>
            </p:cNvGrpSpPr>
            <p:nvPr userDrawn="1"/>
          </p:nvGrpSpPr>
          <p:grpSpPr bwMode="auto">
            <a:xfrm>
              <a:off x="20" y="896"/>
              <a:ext cx="5742" cy="3424"/>
              <a:chOff x="20" y="896"/>
              <a:chExt cx="5742" cy="3424"/>
            </a:xfrm>
          </p:grpSpPr>
          <p:sp>
            <p:nvSpPr>
              <p:cNvPr id="29841" name="Freeform 4">
                <a:extLst>
                  <a:ext uri="{FF2B5EF4-FFF2-40B4-BE49-F238E27FC236}">
                    <a16:creationId xmlns:a16="http://schemas.microsoft.com/office/drawing/2014/main" id="{0C85118B-8E5F-2C56-DD83-09414A3A8BE2}"/>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2" name="Freeform 5">
                <a:extLst>
                  <a:ext uri="{FF2B5EF4-FFF2-40B4-BE49-F238E27FC236}">
                    <a16:creationId xmlns:a16="http://schemas.microsoft.com/office/drawing/2014/main" id="{2D96A64D-2F5B-4AC0-4278-C4A737E8289C}"/>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3" name="Freeform 6">
                <a:extLst>
                  <a:ext uri="{FF2B5EF4-FFF2-40B4-BE49-F238E27FC236}">
                    <a16:creationId xmlns:a16="http://schemas.microsoft.com/office/drawing/2014/main" id="{BF30B4DB-077F-9FB4-B90E-DE840FAB6AA2}"/>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4" name="Freeform 7">
                <a:extLst>
                  <a:ext uri="{FF2B5EF4-FFF2-40B4-BE49-F238E27FC236}">
                    <a16:creationId xmlns:a16="http://schemas.microsoft.com/office/drawing/2014/main" id="{95903B25-EFCE-4336-FD32-CB51667AE72E}"/>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5" name="Freeform 8">
                <a:extLst>
                  <a:ext uri="{FF2B5EF4-FFF2-40B4-BE49-F238E27FC236}">
                    <a16:creationId xmlns:a16="http://schemas.microsoft.com/office/drawing/2014/main" id="{30D37C74-0F45-ED6A-B2FA-311B63B146C6}"/>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6" name="Freeform 9">
                <a:extLst>
                  <a:ext uri="{FF2B5EF4-FFF2-40B4-BE49-F238E27FC236}">
                    <a16:creationId xmlns:a16="http://schemas.microsoft.com/office/drawing/2014/main" id="{25355794-567B-4EC5-2C4C-095A56FC54BC}"/>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7" name="Freeform 10">
                <a:extLst>
                  <a:ext uri="{FF2B5EF4-FFF2-40B4-BE49-F238E27FC236}">
                    <a16:creationId xmlns:a16="http://schemas.microsoft.com/office/drawing/2014/main" id="{D1EC7178-BD2E-7BAD-3ABD-CF515B077D48}"/>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8" name="Freeform 11">
                <a:extLst>
                  <a:ext uri="{FF2B5EF4-FFF2-40B4-BE49-F238E27FC236}">
                    <a16:creationId xmlns:a16="http://schemas.microsoft.com/office/drawing/2014/main" id="{B0910920-8BFB-CD60-3302-D73C0396B998}"/>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49" name="Freeform 12">
                <a:extLst>
                  <a:ext uri="{FF2B5EF4-FFF2-40B4-BE49-F238E27FC236}">
                    <a16:creationId xmlns:a16="http://schemas.microsoft.com/office/drawing/2014/main" id="{DD46E59B-34F8-B39A-0EEF-D830894E25D8}"/>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50" name="Freeform 13">
                <a:extLst>
                  <a:ext uri="{FF2B5EF4-FFF2-40B4-BE49-F238E27FC236}">
                    <a16:creationId xmlns:a16="http://schemas.microsoft.com/office/drawing/2014/main" id="{7B15D057-6C22-3D12-84D0-BD4DF485BE01}"/>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51" name="Freeform 14">
                <a:extLst>
                  <a:ext uri="{FF2B5EF4-FFF2-40B4-BE49-F238E27FC236}">
                    <a16:creationId xmlns:a16="http://schemas.microsoft.com/office/drawing/2014/main" id="{F4733404-773E-E4A8-5F96-FA1056D11ECA}"/>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52" name="Freeform 15">
                <a:extLst>
                  <a:ext uri="{FF2B5EF4-FFF2-40B4-BE49-F238E27FC236}">
                    <a16:creationId xmlns:a16="http://schemas.microsoft.com/office/drawing/2014/main" id="{00588AFB-843C-C8D8-E6ED-1AC8F86DFA3B}"/>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53" name="Freeform 16">
                <a:extLst>
                  <a:ext uri="{FF2B5EF4-FFF2-40B4-BE49-F238E27FC236}">
                    <a16:creationId xmlns:a16="http://schemas.microsoft.com/office/drawing/2014/main" id="{51C48F0E-18FD-EFBB-D594-ACF881563A1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9705" name="Group 17">
              <a:extLst>
                <a:ext uri="{FF2B5EF4-FFF2-40B4-BE49-F238E27FC236}">
                  <a16:creationId xmlns:a16="http://schemas.microsoft.com/office/drawing/2014/main" id="{00FB0D5B-C13C-688D-B6BF-E28DC481E38F}"/>
                </a:ext>
              </a:extLst>
            </p:cNvPr>
            <p:cNvGrpSpPr>
              <a:grpSpLocks/>
            </p:cNvGrpSpPr>
            <p:nvPr userDrawn="1"/>
          </p:nvGrpSpPr>
          <p:grpSpPr bwMode="auto">
            <a:xfrm>
              <a:off x="0" y="2291"/>
              <a:ext cx="1385" cy="1702"/>
              <a:chOff x="0" y="2291"/>
              <a:chExt cx="1385" cy="1702"/>
            </a:xfrm>
          </p:grpSpPr>
          <p:sp>
            <p:nvSpPr>
              <p:cNvPr id="29706" name="Rectangle 18">
                <a:extLst>
                  <a:ext uri="{FF2B5EF4-FFF2-40B4-BE49-F238E27FC236}">
                    <a16:creationId xmlns:a16="http://schemas.microsoft.com/office/drawing/2014/main" id="{98E02B15-9590-C9C0-ADE5-B2B7408BC61E}"/>
                  </a:ext>
                </a:extLst>
              </p:cNvPr>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07" name="Rectangle 19">
                <a:extLst>
                  <a:ext uri="{FF2B5EF4-FFF2-40B4-BE49-F238E27FC236}">
                    <a16:creationId xmlns:a16="http://schemas.microsoft.com/office/drawing/2014/main" id="{BEE02D3E-56AD-4903-6EDC-BC5ECB38C3AC}"/>
                  </a:ext>
                </a:extLst>
              </p:cNvPr>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08" name="Rectangle 20">
                <a:extLst>
                  <a:ext uri="{FF2B5EF4-FFF2-40B4-BE49-F238E27FC236}">
                    <a16:creationId xmlns:a16="http://schemas.microsoft.com/office/drawing/2014/main" id="{4E554140-D25C-0398-FAD9-8D90541A9561}"/>
                  </a:ext>
                </a:extLst>
              </p:cNvPr>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09" name="Rectangle 21">
                <a:extLst>
                  <a:ext uri="{FF2B5EF4-FFF2-40B4-BE49-F238E27FC236}">
                    <a16:creationId xmlns:a16="http://schemas.microsoft.com/office/drawing/2014/main" id="{9C7815A1-E9A0-FEA9-70B5-965DD184B78B}"/>
                  </a:ext>
                </a:extLst>
              </p:cNvPr>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0" name="Rectangle 22">
                <a:extLst>
                  <a:ext uri="{FF2B5EF4-FFF2-40B4-BE49-F238E27FC236}">
                    <a16:creationId xmlns:a16="http://schemas.microsoft.com/office/drawing/2014/main" id="{7D19AB12-68AD-10A0-1FE8-AA58BC11F521}"/>
                  </a:ext>
                </a:extLst>
              </p:cNvPr>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1" name="Rectangle 23">
                <a:extLst>
                  <a:ext uri="{FF2B5EF4-FFF2-40B4-BE49-F238E27FC236}">
                    <a16:creationId xmlns:a16="http://schemas.microsoft.com/office/drawing/2014/main" id="{4A86FE37-B5D9-14E1-193F-104C1E989BD0}"/>
                  </a:ext>
                </a:extLst>
              </p:cNvPr>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2" name="Rectangle 24">
                <a:extLst>
                  <a:ext uri="{FF2B5EF4-FFF2-40B4-BE49-F238E27FC236}">
                    <a16:creationId xmlns:a16="http://schemas.microsoft.com/office/drawing/2014/main" id="{229F2E3A-47FD-6F35-281C-EBFB5C284400}"/>
                  </a:ext>
                </a:extLst>
              </p:cNvPr>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3" name="Rectangle 25">
                <a:extLst>
                  <a:ext uri="{FF2B5EF4-FFF2-40B4-BE49-F238E27FC236}">
                    <a16:creationId xmlns:a16="http://schemas.microsoft.com/office/drawing/2014/main" id="{2C378C14-1ADD-05EE-1B7D-6F1B16B0F10D}"/>
                  </a:ext>
                </a:extLst>
              </p:cNvPr>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4" name="Rectangle 26">
                <a:extLst>
                  <a:ext uri="{FF2B5EF4-FFF2-40B4-BE49-F238E27FC236}">
                    <a16:creationId xmlns:a16="http://schemas.microsoft.com/office/drawing/2014/main" id="{73A7B43E-3586-38E6-2538-A679E5639A2B}"/>
                  </a:ext>
                </a:extLst>
              </p:cNvPr>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5" name="Rectangle 27">
                <a:extLst>
                  <a:ext uri="{FF2B5EF4-FFF2-40B4-BE49-F238E27FC236}">
                    <a16:creationId xmlns:a16="http://schemas.microsoft.com/office/drawing/2014/main" id="{A6CCF279-F4B9-8539-77B1-87A57387CC12}"/>
                  </a:ext>
                </a:extLst>
              </p:cNvPr>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6" name="Rectangle 28">
                <a:extLst>
                  <a:ext uri="{FF2B5EF4-FFF2-40B4-BE49-F238E27FC236}">
                    <a16:creationId xmlns:a16="http://schemas.microsoft.com/office/drawing/2014/main" id="{05145573-37E7-D136-B5A2-885521DA72F1}"/>
                  </a:ext>
                </a:extLst>
              </p:cNvPr>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7" name="Rectangle 29">
                <a:extLst>
                  <a:ext uri="{FF2B5EF4-FFF2-40B4-BE49-F238E27FC236}">
                    <a16:creationId xmlns:a16="http://schemas.microsoft.com/office/drawing/2014/main" id="{E36BEAC4-CFA6-5E03-A835-6DC100E99E7A}"/>
                  </a:ext>
                </a:extLst>
              </p:cNvPr>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8" name="Rectangle 30">
                <a:extLst>
                  <a:ext uri="{FF2B5EF4-FFF2-40B4-BE49-F238E27FC236}">
                    <a16:creationId xmlns:a16="http://schemas.microsoft.com/office/drawing/2014/main" id="{07D69C09-9C85-644D-2D97-6171B161A837}"/>
                  </a:ext>
                </a:extLst>
              </p:cNvPr>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19" name="Rectangle 31">
                <a:extLst>
                  <a:ext uri="{FF2B5EF4-FFF2-40B4-BE49-F238E27FC236}">
                    <a16:creationId xmlns:a16="http://schemas.microsoft.com/office/drawing/2014/main" id="{FA9462C2-84C3-8705-E1EE-522D0A018ADB}"/>
                  </a:ext>
                </a:extLst>
              </p:cNvPr>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0" name="Rectangle 32">
                <a:extLst>
                  <a:ext uri="{FF2B5EF4-FFF2-40B4-BE49-F238E27FC236}">
                    <a16:creationId xmlns:a16="http://schemas.microsoft.com/office/drawing/2014/main" id="{B7A05B0E-4B8E-D023-2DE4-EEBA8E69D878}"/>
                  </a:ext>
                </a:extLst>
              </p:cNvPr>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1" name="Rectangle 33">
                <a:extLst>
                  <a:ext uri="{FF2B5EF4-FFF2-40B4-BE49-F238E27FC236}">
                    <a16:creationId xmlns:a16="http://schemas.microsoft.com/office/drawing/2014/main" id="{748E2B7A-17D9-C480-2DDC-33B0E5AB8F6B}"/>
                  </a:ext>
                </a:extLst>
              </p:cNvPr>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2" name="Rectangle 34">
                <a:extLst>
                  <a:ext uri="{FF2B5EF4-FFF2-40B4-BE49-F238E27FC236}">
                    <a16:creationId xmlns:a16="http://schemas.microsoft.com/office/drawing/2014/main" id="{B29156CC-96BF-DB5E-9712-3B9103258C72}"/>
                  </a:ext>
                </a:extLst>
              </p:cNvPr>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3" name="Rectangle 35">
                <a:extLst>
                  <a:ext uri="{FF2B5EF4-FFF2-40B4-BE49-F238E27FC236}">
                    <a16:creationId xmlns:a16="http://schemas.microsoft.com/office/drawing/2014/main" id="{60648054-AF81-22D7-2F36-41FE44DBC748}"/>
                  </a:ext>
                </a:extLst>
              </p:cNvPr>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4" name="Rectangle 36">
                <a:extLst>
                  <a:ext uri="{FF2B5EF4-FFF2-40B4-BE49-F238E27FC236}">
                    <a16:creationId xmlns:a16="http://schemas.microsoft.com/office/drawing/2014/main" id="{0A408027-AD01-8E69-BC12-13FC57A1697C}"/>
                  </a:ext>
                </a:extLst>
              </p:cNvPr>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5" name="Rectangle 37">
                <a:extLst>
                  <a:ext uri="{FF2B5EF4-FFF2-40B4-BE49-F238E27FC236}">
                    <a16:creationId xmlns:a16="http://schemas.microsoft.com/office/drawing/2014/main" id="{3239FF56-8F3C-4566-CBD7-4831A2D2EA18}"/>
                  </a:ext>
                </a:extLst>
              </p:cNvPr>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6" name="Rectangle 38">
                <a:extLst>
                  <a:ext uri="{FF2B5EF4-FFF2-40B4-BE49-F238E27FC236}">
                    <a16:creationId xmlns:a16="http://schemas.microsoft.com/office/drawing/2014/main" id="{9B940676-0E2F-3823-6608-FDB93E944BAF}"/>
                  </a:ext>
                </a:extLst>
              </p:cNvPr>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7" name="Rectangle 39">
                <a:extLst>
                  <a:ext uri="{FF2B5EF4-FFF2-40B4-BE49-F238E27FC236}">
                    <a16:creationId xmlns:a16="http://schemas.microsoft.com/office/drawing/2014/main" id="{BBBA7531-8864-59E5-FC31-7D0F1CB3035B}"/>
                  </a:ext>
                </a:extLst>
              </p:cNvPr>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8" name="Rectangle 40">
                <a:extLst>
                  <a:ext uri="{FF2B5EF4-FFF2-40B4-BE49-F238E27FC236}">
                    <a16:creationId xmlns:a16="http://schemas.microsoft.com/office/drawing/2014/main" id="{049A5BB8-A4DC-E985-AFA7-E469D766B4D8}"/>
                  </a:ext>
                </a:extLst>
              </p:cNvPr>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29" name="Rectangle 41">
                <a:extLst>
                  <a:ext uri="{FF2B5EF4-FFF2-40B4-BE49-F238E27FC236}">
                    <a16:creationId xmlns:a16="http://schemas.microsoft.com/office/drawing/2014/main" id="{D639933E-E34B-833D-55EB-FFB6A0C8B519}"/>
                  </a:ext>
                </a:extLst>
              </p:cNvPr>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0" name="Rectangle 42">
                <a:extLst>
                  <a:ext uri="{FF2B5EF4-FFF2-40B4-BE49-F238E27FC236}">
                    <a16:creationId xmlns:a16="http://schemas.microsoft.com/office/drawing/2014/main" id="{589B484C-A9B8-3BD0-5150-5C96F70DCE81}"/>
                  </a:ext>
                </a:extLst>
              </p:cNvPr>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1" name="Rectangle 43">
                <a:extLst>
                  <a:ext uri="{FF2B5EF4-FFF2-40B4-BE49-F238E27FC236}">
                    <a16:creationId xmlns:a16="http://schemas.microsoft.com/office/drawing/2014/main" id="{F54B0944-DD54-ECAA-AE83-49EA22ABADEF}"/>
                  </a:ext>
                </a:extLst>
              </p:cNvPr>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2" name="Rectangle 44">
                <a:extLst>
                  <a:ext uri="{FF2B5EF4-FFF2-40B4-BE49-F238E27FC236}">
                    <a16:creationId xmlns:a16="http://schemas.microsoft.com/office/drawing/2014/main" id="{49241912-2B3B-D523-C5BE-C76D9C30C114}"/>
                  </a:ext>
                </a:extLst>
              </p:cNvPr>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3" name="Rectangle 45">
                <a:extLst>
                  <a:ext uri="{FF2B5EF4-FFF2-40B4-BE49-F238E27FC236}">
                    <a16:creationId xmlns:a16="http://schemas.microsoft.com/office/drawing/2014/main" id="{10C2BAA8-84C9-1356-5325-17AF25B7B0AF}"/>
                  </a:ext>
                </a:extLst>
              </p:cNvPr>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4" name="Rectangle 46">
                <a:extLst>
                  <a:ext uri="{FF2B5EF4-FFF2-40B4-BE49-F238E27FC236}">
                    <a16:creationId xmlns:a16="http://schemas.microsoft.com/office/drawing/2014/main" id="{E1903A79-29F5-7E8F-2430-F46EB6A7F2A7}"/>
                  </a:ext>
                </a:extLst>
              </p:cNvPr>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5" name="Rectangle 47">
                <a:extLst>
                  <a:ext uri="{FF2B5EF4-FFF2-40B4-BE49-F238E27FC236}">
                    <a16:creationId xmlns:a16="http://schemas.microsoft.com/office/drawing/2014/main" id="{C6784AB8-0878-6BAE-CFAF-CF4EB3C8E2C3}"/>
                  </a:ext>
                </a:extLst>
              </p:cNvPr>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6" name="Rectangle 48">
                <a:extLst>
                  <a:ext uri="{FF2B5EF4-FFF2-40B4-BE49-F238E27FC236}">
                    <a16:creationId xmlns:a16="http://schemas.microsoft.com/office/drawing/2014/main" id="{D0FA43BA-64C4-D6DB-A587-13007B7F17F9}"/>
                  </a:ext>
                </a:extLst>
              </p:cNvPr>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7" name="Rectangle 49">
                <a:extLst>
                  <a:ext uri="{FF2B5EF4-FFF2-40B4-BE49-F238E27FC236}">
                    <a16:creationId xmlns:a16="http://schemas.microsoft.com/office/drawing/2014/main" id="{E9B1B2FC-0A2E-8E98-1A22-EE1376BA167E}"/>
                  </a:ext>
                </a:extLst>
              </p:cNvPr>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8" name="Rectangle 50">
                <a:extLst>
                  <a:ext uri="{FF2B5EF4-FFF2-40B4-BE49-F238E27FC236}">
                    <a16:creationId xmlns:a16="http://schemas.microsoft.com/office/drawing/2014/main" id="{303989AA-9BA1-3007-E311-D1B6FC8D6F37}"/>
                  </a:ext>
                </a:extLst>
              </p:cNvPr>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39" name="Rectangle 51">
                <a:extLst>
                  <a:ext uri="{FF2B5EF4-FFF2-40B4-BE49-F238E27FC236}">
                    <a16:creationId xmlns:a16="http://schemas.microsoft.com/office/drawing/2014/main" id="{6612BC26-3DC7-3BE9-B2BE-CF3C1842F1D6}"/>
                  </a:ext>
                </a:extLst>
              </p:cNvPr>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0" name="Rectangle 52">
                <a:extLst>
                  <a:ext uri="{FF2B5EF4-FFF2-40B4-BE49-F238E27FC236}">
                    <a16:creationId xmlns:a16="http://schemas.microsoft.com/office/drawing/2014/main" id="{02AC68BD-1ED3-DA13-4B04-D134404F7A10}"/>
                  </a:ext>
                </a:extLst>
              </p:cNvPr>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1" name="Rectangle 53">
                <a:extLst>
                  <a:ext uri="{FF2B5EF4-FFF2-40B4-BE49-F238E27FC236}">
                    <a16:creationId xmlns:a16="http://schemas.microsoft.com/office/drawing/2014/main" id="{A1E306C3-C17E-B777-8369-05E759DDB075}"/>
                  </a:ext>
                </a:extLst>
              </p:cNvPr>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2" name="Rectangle 54">
                <a:extLst>
                  <a:ext uri="{FF2B5EF4-FFF2-40B4-BE49-F238E27FC236}">
                    <a16:creationId xmlns:a16="http://schemas.microsoft.com/office/drawing/2014/main" id="{BC259B0F-AAD0-27AD-FEE2-89EA0DCDADD1}"/>
                  </a:ext>
                </a:extLst>
              </p:cNvPr>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3" name="Rectangle 55">
                <a:extLst>
                  <a:ext uri="{FF2B5EF4-FFF2-40B4-BE49-F238E27FC236}">
                    <a16:creationId xmlns:a16="http://schemas.microsoft.com/office/drawing/2014/main" id="{26F1FD13-5E6E-CE5E-7B49-B6F61065FA18}"/>
                  </a:ext>
                </a:extLst>
              </p:cNvPr>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4" name="Rectangle 56">
                <a:extLst>
                  <a:ext uri="{FF2B5EF4-FFF2-40B4-BE49-F238E27FC236}">
                    <a16:creationId xmlns:a16="http://schemas.microsoft.com/office/drawing/2014/main" id="{B670D9EE-ABA9-2A08-334E-D36A6F66B78B}"/>
                  </a:ext>
                </a:extLst>
              </p:cNvPr>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5" name="Rectangle 57">
                <a:extLst>
                  <a:ext uri="{FF2B5EF4-FFF2-40B4-BE49-F238E27FC236}">
                    <a16:creationId xmlns:a16="http://schemas.microsoft.com/office/drawing/2014/main" id="{70A44143-6C97-7283-BA25-29D7BDEDF129}"/>
                  </a:ext>
                </a:extLst>
              </p:cNvPr>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6" name="Rectangle 58">
                <a:extLst>
                  <a:ext uri="{FF2B5EF4-FFF2-40B4-BE49-F238E27FC236}">
                    <a16:creationId xmlns:a16="http://schemas.microsoft.com/office/drawing/2014/main" id="{8EB2537E-544D-564F-201F-3A88CFD8E077}"/>
                  </a:ext>
                </a:extLst>
              </p:cNvPr>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7" name="Rectangle 59">
                <a:extLst>
                  <a:ext uri="{FF2B5EF4-FFF2-40B4-BE49-F238E27FC236}">
                    <a16:creationId xmlns:a16="http://schemas.microsoft.com/office/drawing/2014/main" id="{B85E5CB7-CC5A-C9DC-EC1F-3F3D2903307A}"/>
                  </a:ext>
                </a:extLst>
              </p:cNvPr>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8" name="Rectangle 60">
                <a:extLst>
                  <a:ext uri="{FF2B5EF4-FFF2-40B4-BE49-F238E27FC236}">
                    <a16:creationId xmlns:a16="http://schemas.microsoft.com/office/drawing/2014/main" id="{C4370F92-E0F5-3E70-B83D-B9499A167ED2}"/>
                  </a:ext>
                </a:extLst>
              </p:cNvPr>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49" name="Rectangle 61">
                <a:extLst>
                  <a:ext uri="{FF2B5EF4-FFF2-40B4-BE49-F238E27FC236}">
                    <a16:creationId xmlns:a16="http://schemas.microsoft.com/office/drawing/2014/main" id="{EB762D7A-16B1-3FE5-B972-D13414013AEB}"/>
                  </a:ext>
                </a:extLst>
              </p:cNvPr>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0" name="Rectangle 62">
                <a:extLst>
                  <a:ext uri="{FF2B5EF4-FFF2-40B4-BE49-F238E27FC236}">
                    <a16:creationId xmlns:a16="http://schemas.microsoft.com/office/drawing/2014/main" id="{14FE064F-E10D-C84D-3355-66F4F4F575F1}"/>
                  </a:ext>
                </a:extLst>
              </p:cNvPr>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1" name="Rectangle 63">
                <a:extLst>
                  <a:ext uri="{FF2B5EF4-FFF2-40B4-BE49-F238E27FC236}">
                    <a16:creationId xmlns:a16="http://schemas.microsoft.com/office/drawing/2014/main" id="{2791272A-03D4-2105-C116-DE55345FF857}"/>
                  </a:ext>
                </a:extLst>
              </p:cNvPr>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2" name="Rectangle 64">
                <a:extLst>
                  <a:ext uri="{FF2B5EF4-FFF2-40B4-BE49-F238E27FC236}">
                    <a16:creationId xmlns:a16="http://schemas.microsoft.com/office/drawing/2014/main" id="{45BBAB76-D782-402A-B1AC-F4590D4115E8}"/>
                  </a:ext>
                </a:extLst>
              </p:cNvPr>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3" name="Rectangle 65">
                <a:extLst>
                  <a:ext uri="{FF2B5EF4-FFF2-40B4-BE49-F238E27FC236}">
                    <a16:creationId xmlns:a16="http://schemas.microsoft.com/office/drawing/2014/main" id="{1AB6ECA3-DDB7-7243-E645-1333260142BE}"/>
                  </a:ext>
                </a:extLst>
              </p:cNvPr>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4" name="Rectangle 66">
                <a:extLst>
                  <a:ext uri="{FF2B5EF4-FFF2-40B4-BE49-F238E27FC236}">
                    <a16:creationId xmlns:a16="http://schemas.microsoft.com/office/drawing/2014/main" id="{C4B1378F-265B-0220-B9D8-E6CB80A535C8}"/>
                  </a:ext>
                </a:extLst>
              </p:cNvPr>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5" name="Rectangle 67">
                <a:extLst>
                  <a:ext uri="{FF2B5EF4-FFF2-40B4-BE49-F238E27FC236}">
                    <a16:creationId xmlns:a16="http://schemas.microsoft.com/office/drawing/2014/main" id="{E5B7DD2A-9472-A0E8-101B-F1F62BD33C8D}"/>
                  </a:ext>
                </a:extLst>
              </p:cNvPr>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6" name="Rectangle 68">
                <a:extLst>
                  <a:ext uri="{FF2B5EF4-FFF2-40B4-BE49-F238E27FC236}">
                    <a16:creationId xmlns:a16="http://schemas.microsoft.com/office/drawing/2014/main" id="{52F5D5B4-2382-F628-FF68-B206417A6961}"/>
                  </a:ext>
                </a:extLst>
              </p:cNvPr>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7" name="Rectangle 69">
                <a:extLst>
                  <a:ext uri="{FF2B5EF4-FFF2-40B4-BE49-F238E27FC236}">
                    <a16:creationId xmlns:a16="http://schemas.microsoft.com/office/drawing/2014/main" id="{B845C466-98CA-E345-2ED4-ED43796E7695}"/>
                  </a:ext>
                </a:extLst>
              </p:cNvPr>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8" name="Rectangle 70">
                <a:extLst>
                  <a:ext uri="{FF2B5EF4-FFF2-40B4-BE49-F238E27FC236}">
                    <a16:creationId xmlns:a16="http://schemas.microsoft.com/office/drawing/2014/main" id="{C611D377-DEEC-FDDA-C4EA-C63CA771F96B}"/>
                  </a:ext>
                </a:extLst>
              </p:cNvPr>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59" name="Rectangle 71">
                <a:extLst>
                  <a:ext uri="{FF2B5EF4-FFF2-40B4-BE49-F238E27FC236}">
                    <a16:creationId xmlns:a16="http://schemas.microsoft.com/office/drawing/2014/main" id="{23C9BF04-4824-EDE3-A136-382CFF63C895}"/>
                  </a:ext>
                </a:extLst>
              </p:cNvPr>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0" name="Rectangle 72">
                <a:extLst>
                  <a:ext uri="{FF2B5EF4-FFF2-40B4-BE49-F238E27FC236}">
                    <a16:creationId xmlns:a16="http://schemas.microsoft.com/office/drawing/2014/main" id="{DD4E93F0-2EF6-A1E1-F80D-678794472FD4}"/>
                  </a:ext>
                </a:extLst>
              </p:cNvPr>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1" name="Rectangle 73">
                <a:extLst>
                  <a:ext uri="{FF2B5EF4-FFF2-40B4-BE49-F238E27FC236}">
                    <a16:creationId xmlns:a16="http://schemas.microsoft.com/office/drawing/2014/main" id="{AC38D094-B46B-485C-7EAE-1A258BAC21DC}"/>
                  </a:ext>
                </a:extLst>
              </p:cNvPr>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2" name="Rectangle 74">
                <a:extLst>
                  <a:ext uri="{FF2B5EF4-FFF2-40B4-BE49-F238E27FC236}">
                    <a16:creationId xmlns:a16="http://schemas.microsoft.com/office/drawing/2014/main" id="{CBF3B0E7-8744-E9B7-05D7-5703C51A73BA}"/>
                  </a:ext>
                </a:extLst>
              </p:cNvPr>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3" name="Rectangle 75">
                <a:extLst>
                  <a:ext uri="{FF2B5EF4-FFF2-40B4-BE49-F238E27FC236}">
                    <a16:creationId xmlns:a16="http://schemas.microsoft.com/office/drawing/2014/main" id="{B5509803-D677-74A2-1AF4-3FE279BCD7B7}"/>
                  </a:ext>
                </a:extLst>
              </p:cNvPr>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4" name="Rectangle 76">
                <a:extLst>
                  <a:ext uri="{FF2B5EF4-FFF2-40B4-BE49-F238E27FC236}">
                    <a16:creationId xmlns:a16="http://schemas.microsoft.com/office/drawing/2014/main" id="{291C5F21-7526-AF61-D341-9806BF320E16}"/>
                  </a:ext>
                </a:extLst>
              </p:cNvPr>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5" name="Rectangle 77">
                <a:extLst>
                  <a:ext uri="{FF2B5EF4-FFF2-40B4-BE49-F238E27FC236}">
                    <a16:creationId xmlns:a16="http://schemas.microsoft.com/office/drawing/2014/main" id="{6585B42A-E286-5361-F03A-92C234DF3D64}"/>
                  </a:ext>
                </a:extLst>
              </p:cNvPr>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6" name="Rectangle 78">
                <a:extLst>
                  <a:ext uri="{FF2B5EF4-FFF2-40B4-BE49-F238E27FC236}">
                    <a16:creationId xmlns:a16="http://schemas.microsoft.com/office/drawing/2014/main" id="{70C5126D-EC96-5DEC-7DA0-0A58EA06FD9D}"/>
                  </a:ext>
                </a:extLst>
              </p:cNvPr>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7" name="Rectangle 79">
                <a:extLst>
                  <a:ext uri="{FF2B5EF4-FFF2-40B4-BE49-F238E27FC236}">
                    <a16:creationId xmlns:a16="http://schemas.microsoft.com/office/drawing/2014/main" id="{79BA658F-7041-7A70-44AC-75E91865F13C}"/>
                  </a:ext>
                </a:extLst>
              </p:cNvPr>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8" name="Rectangle 80">
                <a:extLst>
                  <a:ext uri="{FF2B5EF4-FFF2-40B4-BE49-F238E27FC236}">
                    <a16:creationId xmlns:a16="http://schemas.microsoft.com/office/drawing/2014/main" id="{9882F4C7-308A-801A-2415-4C3444A756B8}"/>
                  </a:ext>
                </a:extLst>
              </p:cNvPr>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69" name="Freeform 81">
                <a:extLst>
                  <a:ext uri="{FF2B5EF4-FFF2-40B4-BE49-F238E27FC236}">
                    <a16:creationId xmlns:a16="http://schemas.microsoft.com/office/drawing/2014/main" id="{ED8BD41B-3AA2-B003-3E68-4685FBD79D1A}"/>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2">
                <a:extLst>
                  <a:ext uri="{FF2B5EF4-FFF2-40B4-BE49-F238E27FC236}">
                    <a16:creationId xmlns:a16="http://schemas.microsoft.com/office/drawing/2014/main" id="{22FD7580-ABD4-C592-CD7B-7434E10A398D}"/>
                  </a:ext>
                </a:extLst>
              </p:cNvPr>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1" name="Rectangle 83">
                <a:extLst>
                  <a:ext uri="{FF2B5EF4-FFF2-40B4-BE49-F238E27FC236}">
                    <a16:creationId xmlns:a16="http://schemas.microsoft.com/office/drawing/2014/main" id="{E4278B9A-EEF4-E7BE-1C0E-4112B637B53B}"/>
                  </a:ext>
                </a:extLst>
              </p:cNvPr>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2" name="Rectangle 84">
                <a:extLst>
                  <a:ext uri="{FF2B5EF4-FFF2-40B4-BE49-F238E27FC236}">
                    <a16:creationId xmlns:a16="http://schemas.microsoft.com/office/drawing/2014/main" id="{6B9027BF-297B-C6C9-62FB-CE20474C891E}"/>
                  </a:ext>
                </a:extLst>
              </p:cNvPr>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3" name="Rectangle 85">
                <a:extLst>
                  <a:ext uri="{FF2B5EF4-FFF2-40B4-BE49-F238E27FC236}">
                    <a16:creationId xmlns:a16="http://schemas.microsoft.com/office/drawing/2014/main" id="{9A27C777-FF96-2B48-6CCD-FD887272122D}"/>
                  </a:ext>
                </a:extLst>
              </p:cNvPr>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4" name="Rectangle 86">
                <a:extLst>
                  <a:ext uri="{FF2B5EF4-FFF2-40B4-BE49-F238E27FC236}">
                    <a16:creationId xmlns:a16="http://schemas.microsoft.com/office/drawing/2014/main" id="{90447066-A82C-BCB7-8467-0A29F065A84B}"/>
                  </a:ext>
                </a:extLst>
              </p:cNvPr>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5" name="Rectangle 87">
                <a:extLst>
                  <a:ext uri="{FF2B5EF4-FFF2-40B4-BE49-F238E27FC236}">
                    <a16:creationId xmlns:a16="http://schemas.microsoft.com/office/drawing/2014/main" id="{EB9F0714-F76C-3C68-CE9C-2051CD2289B2}"/>
                  </a:ext>
                </a:extLst>
              </p:cNvPr>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6" name="Rectangle 88">
                <a:extLst>
                  <a:ext uri="{FF2B5EF4-FFF2-40B4-BE49-F238E27FC236}">
                    <a16:creationId xmlns:a16="http://schemas.microsoft.com/office/drawing/2014/main" id="{65ECEE02-7789-7D10-4B26-563768A5047B}"/>
                  </a:ext>
                </a:extLst>
              </p:cNvPr>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7" name="Rectangle 89">
                <a:extLst>
                  <a:ext uri="{FF2B5EF4-FFF2-40B4-BE49-F238E27FC236}">
                    <a16:creationId xmlns:a16="http://schemas.microsoft.com/office/drawing/2014/main" id="{1DB1F5B1-AD50-835C-D60A-BF32865302B1}"/>
                  </a:ext>
                </a:extLst>
              </p:cNvPr>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8" name="Rectangle 90">
                <a:extLst>
                  <a:ext uri="{FF2B5EF4-FFF2-40B4-BE49-F238E27FC236}">
                    <a16:creationId xmlns:a16="http://schemas.microsoft.com/office/drawing/2014/main" id="{284BE27E-B1B6-01BB-CC59-ABE56ED973A5}"/>
                  </a:ext>
                </a:extLst>
              </p:cNvPr>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79" name="Rectangle 91">
                <a:extLst>
                  <a:ext uri="{FF2B5EF4-FFF2-40B4-BE49-F238E27FC236}">
                    <a16:creationId xmlns:a16="http://schemas.microsoft.com/office/drawing/2014/main" id="{1132AE87-E448-12F0-C8EC-284719BDFE4D}"/>
                  </a:ext>
                </a:extLst>
              </p:cNvPr>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0" name="Rectangle 92">
                <a:extLst>
                  <a:ext uri="{FF2B5EF4-FFF2-40B4-BE49-F238E27FC236}">
                    <a16:creationId xmlns:a16="http://schemas.microsoft.com/office/drawing/2014/main" id="{F125458B-E10D-A8EE-2E05-9430040D144B}"/>
                  </a:ext>
                </a:extLst>
              </p:cNvPr>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1" name="Rectangle 93">
                <a:extLst>
                  <a:ext uri="{FF2B5EF4-FFF2-40B4-BE49-F238E27FC236}">
                    <a16:creationId xmlns:a16="http://schemas.microsoft.com/office/drawing/2014/main" id="{969D622A-95C6-56D9-41FE-7B375CB9B684}"/>
                  </a:ext>
                </a:extLst>
              </p:cNvPr>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2" name="Rectangle 94">
                <a:extLst>
                  <a:ext uri="{FF2B5EF4-FFF2-40B4-BE49-F238E27FC236}">
                    <a16:creationId xmlns:a16="http://schemas.microsoft.com/office/drawing/2014/main" id="{331B7B36-E5C4-77F0-CD56-F7348FD63817}"/>
                  </a:ext>
                </a:extLst>
              </p:cNvPr>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3" name="Rectangle 95">
                <a:extLst>
                  <a:ext uri="{FF2B5EF4-FFF2-40B4-BE49-F238E27FC236}">
                    <a16:creationId xmlns:a16="http://schemas.microsoft.com/office/drawing/2014/main" id="{E35B09DB-D666-4576-7FD0-9585CB1422A1}"/>
                  </a:ext>
                </a:extLst>
              </p:cNvPr>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4" name="Rectangle 96">
                <a:extLst>
                  <a:ext uri="{FF2B5EF4-FFF2-40B4-BE49-F238E27FC236}">
                    <a16:creationId xmlns:a16="http://schemas.microsoft.com/office/drawing/2014/main" id="{624C2E0A-DF05-0A28-71DE-3FD17F3890B2}"/>
                  </a:ext>
                </a:extLst>
              </p:cNvPr>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5" name="Rectangle 97">
                <a:extLst>
                  <a:ext uri="{FF2B5EF4-FFF2-40B4-BE49-F238E27FC236}">
                    <a16:creationId xmlns:a16="http://schemas.microsoft.com/office/drawing/2014/main" id="{6F939639-E845-C2DE-2C29-CA123F1EC227}"/>
                  </a:ext>
                </a:extLst>
              </p:cNvPr>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6" name="Rectangle 98">
                <a:extLst>
                  <a:ext uri="{FF2B5EF4-FFF2-40B4-BE49-F238E27FC236}">
                    <a16:creationId xmlns:a16="http://schemas.microsoft.com/office/drawing/2014/main" id="{F723F92D-9A9D-076F-2470-3E0DB0BA42FC}"/>
                  </a:ext>
                </a:extLst>
              </p:cNvPr>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7" name="Rectangle 99">
                <a:extLst>
                  <a:ext uri="{FF2B5EF4-FFF2-40B4-BE49-F238E27FC236}">
                    <a16:creationId xmlns:a16="http://schemas.microsoft.com/office/drawing/2014/main" id="{B1030C2E-B364-A578-AAF9-B9413361723E}"/>
                  </a:ext>
                </a:extLst>
              </p:cNvPr>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8" name="Rectangle 100">
                <a:extLst>
                  <a:ext uri="{FF2B5EF4-FFF2-40B4-BE49-F238E27FC236}">
                    <a16:creationId xmlns:a16="http://schemas.microsoft.com/office/drawing/2014/main" id="{8A1B8469-40CB-6F2C-CF57-5B5705C4F261}"/>
                  </a:ext>
                </a:extLst>
              </p:cNvPr>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89" name="Rectangle 101">
                <a:extLst>
                  <a:ext uri="{FF2B5EF4-FFF2-40B4-BE49-F238E27FC236}">
                    <a16:creationId xmlns:a16="http://schemas.microsoft.com/office/drawing/2014/main" id="{13BE5F8A-A9C8-9088-2C25-E80DB6FC5B24}"/>
                  </a:ext>
                </a:extLst>
              </p:cNvPr>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0" name="Rectangle 102">
                <a:extLst>
                  <a:ext uri="{FF2B5EF4-FFF2-40B4-BE49-F238E27FC236}">
                    <a16:creationId xmlns:a16="http://schemas.microsoft.com/office/drawing/2014/main" id="{4B74EC39-966B-1083-A13A-A0927C9BCD37}"/>
                  </a:ext>
                </a:extLst>
              </p:cNvPr>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1" name="Rectangle 103">
                <a:extLst>
                  <a:ext uri="{FF2B5EF4-FFF2-40B4-BE49-F238E27FC236}">
                    <a16:creationId xmlns:a16="http://schemas.microsoft.com/office/drawing/2014/main" id="{8E5CD55B-29E1-6B4A-B121-34130F90BCD5}"/>
                  </a:ext>
                </a:extLst>
              </p:cNvPr>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2" name="Rectangle 104">
                <a:extLst>
                  <a:ext uri="{FF2B5EF4-FFF2-40B4-BE49-F238E27FC236}">
                    <a16:creationId xmlns:a16="http://schemas.microsoft.com/office/drawing/2014/main" id="{9552DC01-B3A3-4636-1DCE-964D5D2A363F}"/>
                  </a:ext>
                </a:extLst>
              </p:cNvPr>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3" name="Rectangle 105">
                <a:extLst>
                  <a:ext uri="{FF2B5EF4-FFF2-40B4-BE49-F238E27FC236}">
                    <a16:creationId xmlns:a16="http://schemas.microsoft.com/office/drawing/2014/main" id="{0313F80D-F189-370A-8300-ACD52DB7551D}"/>
                  </a:ext>
                </a:extLst>
              </p:cNvPr>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4" name="Rectangle 106">
                <a:extLst>
                  <a:ext uri="{FF2B5EF4-FFF2-40B4-BE49-F238E27FC236}">
                    <a16:creationId xmlns:a16="http://schemas.microsoft.com/office/drawing/2014/main" id="{6BBC5E85-8138-DCC0-B9E3-520BE1016BB9}"/>
                  </a:ext>
                </a:extLst>
              </p:cNvPr>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5" name="Rectangle 107">
                <a:extLst>
                  <a:ext uri="{FF2B5EF4-FFF2-40B4-BE49-F238E27FC236}">
                    <a16:creationId xmlns:a16="http://schemas.microsoft.com/office/drawing/2014/main" id="{0B3DCDFC-6BAD-21C1-FCC4-ADEB03A1C06B}"/>
                  </a:ext>
                </a:extLst>
              </p:cNvPr>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6" name="Rectangle 108">
                <a:extLst>
                  <a:ext uri="{FF2B5EF4-FFF2-40B4-BE49-F238E27FC236}">
                    <a16:creationId xmlns:a16="http://schemas.microsoft.com/office/drawing/2014/main" id="{234B8684-F96E-9A26-A829-02AAB3146750}"/>
                  </a:ext>
                </a:extLst>
              </p:cNvPr>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7" name="Rectangle 109">
                <a:extLst>
                  <a:ext uri="{FF2B5EF4-FFF2-40B4-BE49-F238E27FC236}">
                    <a16:creationId xmlns:a16="http://schemas.microsoft.com/office/drawing/2014/main" id="{16B565EE-F778-FF47-1906-EB8E4AB08669}"/>
                  </a:ext>
                </a:extLst>
              </p:cNvPr>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8" name="Rectangle 110">
                <a:extLst>
                  <a:ext uri="{FF2B5EF4-FFF2-40B4-BE49-F238E27FC236}">
                    <a16:creationId xmlns:a16="http://schemas.microsoft.com/office/drawing/2014/main" id="{A3922496-474D-1193-F2B8-E75D1834A5E7}"/>
                  </a:ext>
                </a:extLst>
              </p:cNvPr>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799" name="Rectangle 111">
                <a:extLst>
                  <a:ext uri="{FF2B5EF4-FFF2-40B4-BE49-F238E27FC236}">
                    <a16:creationId xmlns:a16="http://schemas.microsoft.com/office/drawing/2014/main" id="{D9A6F184-179E-900F-C6B1-B86EF1FD626D}"/>
                  </a:ext>
                </a:extLst>
              </p:cNvPr>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0" name="Rectangle 112">
                <a:extLst>
                  <a:ext uri="{FF2B5EF4-FFF2-40B4-BE49-F238E27FC236}">
                    <a16:creationId xmlns:a16="http://schemas.microsoft.com/office/drawing/2014/main" id="{1B8DC4F6-687C-4401-88A3-5785A12CC462}"/>
                  </a:ext>
                </a:extLst>
              </p:cNvPr>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1" name="Rectangle 113">
                <a:extLst>
                  <a:ext uri="{FF2B5EF4-FFF2-40B4-BE49-F238E27FC236}">
                    <a16:creationId xmlns:a16="http://schemas.microsoft.com/office/drawing/2014/main" id="{4BCC271E-17B0-A1A7-7452-5865D598AE6E}"/>
                  </a:ext>
                </a:extLst>
              </p:cNvPr>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2" name="Rectangle 114">
                <a:extLst>
                  <a:ext uri="{FF2B5EF4-FFF2-40B4-BE49-F238E27FC236}">
                    <a16:creationId xmlns:a16="http://schemas.microsoft.com/office/drawing/2014/main" id="{87B64C0C-D1E1-3F8E-3642-0DEB6B936445}"/>
                  </a:ext>
                </a:extLst>
              </p:cNvPr>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3" name="Rectangle 115">
                <a:extLst>
                  <a:ext uri="{FF2B5EF4-FFF2-40B4-BE49-F238E27FC236}">
                    <a16:creationId xmlns:a16="http://schemas.microsoft.com/office/drawing/2014/main" id="{2666A7F2-1971-0D74-1871-7705592E2C42}"/>
                  </a:ext>
                </a:extLst>
              </p:cNvPr>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4" name="Rectangle 116">
                <a:extLst>
                  <a:ext uri="{FF2B5EF4-FFF2-40B4-BE49-F238E27FC236}">
                    <a16:creationId xmlns:a16="http://schemas.microsoft.com/office/drawing/2014/main" id="{A0A5D59B-5E3E-66F7-290B-B11EF4A31AC9}"/>
                  </a:ext>
                </a:extLst>
              </p:cNvPr>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5" name="Rectangle 117">
                <a:extLst>
                  <a:ext uri="{FF2B5EF4-FFF2-40B4-BE49-F238E27FC236}">
                    <a16:creationId xmlns:a16="http://schemas.microsoft.com/office/drawing/2014/main" id="{2A12E221-ECFC-0D98-03D7-85252205FA22}"/>
                  </a:ext>
                </a:extLst>
              </p:cNvPr>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6" name="Rectangle 118">
                <a:extLst>
                  <a:ext uri="{FF2B5EF4-FFF2-40B4-BE49-F238E27FC236}">
                    <a16:creationId xmlns:a16="http://schemas.microsoft.com/office/drawing/2014/main" id="{580A8863-DBB9-4298-BDEB-CC15D5D5807A}"/>
                  </a:ext>
                </a:extLst>
              </p:cNvPr>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7" name="Rectangle 119">
                <a:extLst>
                  <a:ext uri="{FF2B5EF4-FFF2-40B4-BE49-F238E27FC236}">
                    <a16:creationId xmlns:a16="http://schemas.microsoft.com/office/drawing/2014/main" id="{0C48B653-F6C2-18CB-7C00-01C77AB3DE49}"/>
                  </a:ext>
                </a:extLst>
              </p:cNvPr>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8" name="Rectangle 120">
                <a:extLst>
                  <a:ext uri="{FF2B5EF4-FFF2-40B4-BE49-F238E27FC236}">
                    <a16:creationId xmlns:a16="http://schemas.microsoft.com/office/drawing/2014/main" id="{AB8731F7-0A9B-9FC2-796A-E0FC95F6F0FB}"/>
                  </a:ext>
                </a:extLst>
              </p:cNvPr>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09" name="Rectangle 121">
                <a:extLst>
                  <a:ext uri="{FF2B5EF4-FFF2-40B4-BE49-F238E27FC236}">
                    <a16:creationId xmlns:a16="http://schemas.microsoft.com/office/drawing/2014/main" id="{34ADCB12-257F-9270-3FC1-2D9658993E36}"/>
                  </a:ext>
                </a:extLst>
              </p:cNvPr>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0" name="Rectangle 122">
                <a:extLst>
                  <a:ext uri="{FF2B5EF4-FFF2-40B4-BE49-F238E27FC236}">
                    <a16:creationId xmlns:a16="http://schemas.microsoft.com/office/drawing/2014/main" id="{9452D478-100D-9FBC-F445-F0E5FC796BB5}"/>
                  </a:ext>
                </a:extLst>
              </p:cNvPr>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1" name="Rectangle 123">
                <a:extLst>
                  <a:ext uri="{FF2B5EF4-FFF2-40B4-BE49-F238E27FC236}">
                    <a16:creationId xmlns:a16="http://schemas.microsoft.com/office/drawing/2014/main" id="{CFB2DB06-9FB1-23A9-F93B-4922CE9D7C0E}"/>
                  </a:ext>
                </a:extLst>
              </p:cNvPr>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2" name="Rectangle 124">
                <a:extLst>
                  <a:ext uri="{FF2B5EF4-FFF2-40B4-BE49-F238E27FC236}">
                    <a16:creationId xmlns:a16="http://schemas.microsoft.com/office/drawing/2014/main" id="{E8FC8D28-A882-66F9-264D-05A345F9A5EF}"/>
                  </a:ext>
                </a:extLst>
              </p:cNvPr>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3" name="Rectangle 125">
                <a:extLst>
                  <a:ext uri="{FF2B5EF4-FFF2-40B4-BE49-F238E27FC236}">
                    <a16:creationId xmlns:a16="http://schemas.microsoft.com/office/drawing/2014/main" id="{1E2665B5-58A6-FEA4-CA97-39C454982B1A}"/>
                  </a:ext>
                </a:extLst>
              </p:cNvPr>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4" name="Rectangle 126">
                <a:extLst>
                  <a:ext uri="{FF2B5EF4-FFF2-40B4-BE49-F238E27FC236}">
                    <a16:creationId xmlns:a16="http://schemas.microsoft.com/office/drawing/2014/main" id="{5C67DE1C-9C3D-C6B1-7B6D-2DC18FEA2DC5}"/>
                  </a:ext>
                </a:extLst>
              </p:cNvPr>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5" name="Rectangle 127">
                <a:extLst>
                  <a:ext uri="{FF2B5EF4-FFF2-40B4-BE49-F238E27FC236}">
                    <a16:creationId xmlns:a16="http://schemas.microsoft.com/office/drawing/2014/main" id="{E8CC0B7C-2EFB-09A2-16F9-5BEE263FD216}"/>
                  </a:ext>
                </a:extLst>
              </p:cNvPr>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6" name="Rectangle 128">
                <a:extLst>
                  <a:ext uri="{FF2B5EF4-FFF2-40B4-BE49-F238E27FC236}">
                    <a16:creationId xmlns:a16="http://schemas.microsoft.com/office/drawing/2014/main" id="{6ADC865B-CAAF-DDAD-5106-E11BB51203B9}"/>
                  </a:ext>
                </a:extLst>
              </p:cNvPr>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7" name="Rectangle 129">
                <a:extLst>
                  <a:ext uri="{FF2B5EF4-FFF2-40B4-BE49-F238E27FC236}">
                    <a16:creationId xmlns:a16="http://schemas.microsoft.com/office/drawing/2014/main" id="{3CF78A47-409B-07D5-E3EF-BF1296C07F66}"/>
                  </a:ext>
                </a:extLst>
              </p:cNvPr>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8" name="Rectangle 130">
                <a:extLst>
                  <a:ext uri="{FF2B5EF4-FFF2-40B4-BE49-F238E27FC236}">
                    <a16:creationId xmlns:a16="http://schemas.microsoft.com/office/drawing/2014/main" id="{45CBBF17-6A5F-3523-2408-1DDD7953EAB5}"/>
                  </a:ext>
                </a:extLst>
              </p:cNvPr>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19" name="Rectangle 131">
                <a:extLst>
                  <a:ext uri="{FF2B5EF4-FFF2-40B4-BE49-F238E27FC236}">
                    <a16:creationId xmlns:a16="http://schemas.microsoft.com/office/drawing/2014/main" id="{926257AF-7C66-2D2A-8A3D-DF10F10A52ED}"/>
                  </a:ext>
                </a:extLst>
              </p:cNvPr>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0" name="Rectangle 132">
                <a:extLst>
                  <a:ext uri="{FF2B5EF4-FFF2-40B4-BE49-F238E27FC236}">
                    <a16:creationId xmlns:a16="http://schemas.microsoft.com/office/drawing/2014/main" id="{F19623BB-4EAC-C327-1D07-99F28F2EA18D}"/>
                  </a:ext>
                </a:extLst>
              </p:cNvPr>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1" name="Rectangle 133">
                <a:extLst>
                  <a:ext uri="{FF2B5EF4-FFF2-40B4-BE49-F238E27FC236}">
                    <a16:creationId xmlns:a16="http://schemas.microsoft.com/office/drawing/2014/main" id="{3D56DE03-87F5-ADB5-7C22-16E4B731CA6F}"/>
                  </a:ext>
                </a:extLst>
              </p:cNvPr>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2" name="Rectangle 134">
                <a:extLst>
                  <a:ext uri="{FF2B5EF4-FFF2-40B4-BE49-F238E27FC236}">
                    <a16:creationId xmlns:a16="http://schemas.microsoft.com/office/drawing/2014/main" id="{1D2A3DFA-6199-B775-6864-2149DD918A1B}"/>
                  </a:ext>
                </a:extLst>
              </p:cNvPr>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3" name="Rectangle 135">
                <a:extLst>
                  <a:ext uri="{FF2B5EF4-FFF2-40B4-BE49-F238E27FC236}">
                    <a16:creationId xmlns:a16="http://schemas.microsoft.com/office/drawing/2014/main" id="{DED0FDDB-41B0-95E3-E556-9C86E9852318}"/>
                  </a:ext>
                </a:extLst>
              </p:cNvPr>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4" name="Rectangle 136">
                <a:extLst>
                  <a:ext uri="{FF2B5EF4-FFF2-40B4-BE49-F238E27FC236}">
                    <a16:creationId xmlns:a16="http://schemas.microsoft.com/office/drawing/2014/main" id="{000D06E6-FA5E-B8B8-4B6C-888DA37ED7C5}"/>
                  </a:ext>
                </a:extLst>
              </p:cNvPr>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5" name="Rectangle 137">
                <a:extLst>
                  <a:ext uri="{FF2B5EF4-FFF2-40B4-BE49-F238E27FC236}">
                    <a16:creationId xmlns:a16="http://schemas.microsoft.com/office/drawing/2014/main" id="{D7511AD6-EAAE-A115-AD35-AA9EE2CCCE40}"/>
                  </a:ext>
                </a:extLst>
              </p:cNvPr>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26" name="Freeform 138">
                <a:extLst>
                  <a:ext uri="{FF2B5EF4-FFF2-40B4-BE49-F238E27FC236}">
                    <a16:creationId xmlns:a16="http://schemas.microsoft.com/office/drawing/2014/main" id="{E6EEAF7A-5191-5607-A4FF-1C4EBF949A14}"/>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27" name="Freeform 139">
                <a:extLst>
                  <a:ext uri="{FF2B5EF4-FFF2-40B4-BE49-F238E27FC236}">
                    <a16:creationId xmlns:a16="http://schemas.microsoft.com/office/drawing/2014/main" id="{08758B2C-C333-538B-F9C0-58D37AB2FC41}"/>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28" name="Freeform 140">
                <a:extLst>
                  <a:ext uri="{FF2B5EF4-FFF2-40B4-BE49-F238E27FC236}">
                    <a16:creationId xmlns:a16="http://schemas.microsoft.com/office/drawing/2014/main" id="{440E3E38-0C9E-554F-D1BF-64B0620B00E1}"/>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29" name="Freeform 141">
                <a:extLst>
                  <a:ext uri="{FF2B5EF4-FFF2-40B4-BE49-F238E27FC236}">
                    <a16:creationId xmlns:a16="http://schemas.microsoft.com/office/drawing/2014/main" id="{A76B6F51-6340-FA93-CDC3-410144C5E8EE}"/>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0" name="Freeform 142">
                <a:extLst>
                  <a:ext uri="{FF2B5EF4-FFF2-40B4-BE49-F238E27FC236}">
                    <a16:creationId xmlns:a16="http://schemas.microsoft.com/office/drawing/2014/main" id="{ADC340CF-E130-8CE6-1D5B-F3B62E7A3AD0}"/>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1" name="Freeform 143">
                <a:extLst>
                  <a:ext uri="{FF2B5EF4-FFF2-40B4-BE49-F238E27FC236}">
                    <a16:creationId xmlns:a16="http://schemas.microsoft.com/office/drawing/2014/main" id="{69BBFD77-36D7-2757-61DC-36FF77EFC22B}"/>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2" name="Freeform 144">
                <a:extLst>
                  <a:ext uri="{FF2B5EF4-FFF2-40B4-BE49-F238E27FC236}">
                    <a16:creationId xmlns:a16="http://schemas.microsoft.com/office/drawing/2014/main" id="{02BC8500-33AA-A8CD-688B-EA0BA6F6C751}"/>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3" name="Freeform 145">
                <a:extLst>
                  <a:ext uri="{FF2B5EF4-FFF2-40B4-BE49-F238E27FC236}">
                    <a16:creationId xmlns:a16="http://schemas.microsoft.com/office/drawing/2014/main" id="{A8DE28CE-63E0-4EB1-2146-5F7D2B0F0A2D}"/>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4" name="Freeform 146">
                <a:extLst>
                  <a:ext uri="{FF2B5EF4-FFF2-40B4-BE49-F238E27FC236}">
                    <a16:creationId xmlns:a16="http://schemas.microsoft.com/office/drawing/2014/main" id="{3E41E876-377B-C148-374E-DD75D2D0CA6F}"/>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5" name="Rectangle 147">
                <a:extLst>
                  <a:ext uri="{FF2B5EF4-FFF2-40B4-BE49-F238E27FC236}">
                    <a16:creationId xmlns:a16="http://schemas.microsoft.com/office/drawing/2014/main" id="{714863CF-3DF2-0631-9D99-8928A1425AE6}"/>
                  </a:ext>
                </a:extLst>
              </p:cNvPr>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36" name="Rectangle 148">
                <a:extLst>
                  <a:ext uri="{FF2B5EF4-FFF2-40B4-BE49-F238E27FC236}">
                    <a16:creationId xmlns:a16="http://schemas.microsoft.com/office/drawing/2014/main" id="{AA2C7F15-3394-6020-8CD7-341C92A34956}"/>
                  </a:ext>
                </a:extLst>
              </p:cNvPr>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Arial" panose="020B0604020202020204" pitchFamily="34" charset="0"/>
                </a:endParaRPr>
              </a:p>
            </p:txBody>
          </p:sp>
          <p:sp>
            <p:nvSpPr>
              <p:cNvPr id="29837" name="Freeform 149">
                <a:extLst>
                  <a:ext uri="{FF2B5EF4-FFF2-40B4-BE49-F238E27FC236}">
                    <a16:creationId xmlns:a16="http://schemas.microsoft.com/office/drawing/2014/main" id="{51F18030-E691-4927-135D-04133D86BD23}"/>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38" name="Freeform 150">
                <a:extLst>
                  <a:ext uri="{FF2B5EF4-FFF2-40B4-BE49-F238E27FC236}">
                    <a16:creationId xmlns:a16="http://schemas.microsoft.com/office/drawing/2014/main" id="{BEBF3987-393C-2CDD-9823-BBF8C1549B45}"/>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8679" name="Freeform 151">
                <a:extLst>
                  <a:ext uri="{FF2B5EF4-FFF2-40B4-BE49-F238E27FC236}">
                    <a16:creationId xmlns:a16="http://schemas.microsoft.com/office/drawing/2014/main" id="{3F16E22E-D5FE-2FAF-B4B9-3F8673CDE1F2}"/>
                  </a:ext>
                </a:extLst>
              </p:cNvPr>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a:extLst>
                  <a:ext uri="{FF2B5EF4-FFF2-40B4-BE49-F238E27FC236}">
                    <a16:creationId xmlns:a16="http://schemas.microsoft.com/office/drawing/2014/main" id="{50AD36D3-4E47-9226-EA68-D7A675BFD598}"/>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a:extLst>
              <a:ext uri="{FF2B5EF4-FFF2-40B4-BE49-F238E27FC236}">
                <a16:creationId xmlns:a16="http://schemas.microsoft.com/office/drawing/2014/main" id="{076D37E1-C8A7-D8B9-C747-2CA6A76FA701}"/>
              </a:ext>
            </a:extLst>
          </p:cNvPr>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a:extLst>
              <a:ext uri="{FF2B5EF4-FFF2-40B4-BE49-F238E27FC236}">
                <a16:creationId xmlns:a16="http://schemas.microsoft.com/office/drawing/2014/main" id="{755D8AF9-4AA6-0FC7-4F07-F9108A5FC6D7}"/>
              </a:ext>
            </a:extLst>
          </p:cNvPr>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a:extLst>
              <a:ext uri="{FF2B5EF4-FFF2-40B4-BE49-F238E27FC236}">
                <a16:creationId xmlns:a16="http://schemas.microsoft.com/office/drawing/2014/main" id="{5FAFCA3B-D3C7-3334-FE4F-D095C121AE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a:extLst>
              <a:ext uri="{FF2B5EF4-FFF2-40B4-BE49-F238E27FC236}">
                <a16:creationId xmlns:a16="http://schemas.microsoft.com/office/drawing/2014/main" id="{1BC8D4E9-CDAE-394D-D77C-A0C502A06257}"/>
              </a:ext>
            </a:extLst>
          </p:cNvPr>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panose="020B0604020202020204" pitchFamily="34" charset="0"/>
              </a:defRPr>
            </a:lvl1pPr>
          </a:lstStyle>
          <a:p>
            <a:fld id="{ACE55471-1D7F-2D4A-96CA-CB730439F461}" type="slidenum">
              <a:rPr lang="en-US" altLang="en-US"/>
              <a:pPr/>
              <a:t>‹#›</a:t>
            </a:fld>
            <a:endParaRPr lang="en-US" altLang="en-US"/>
          </a:p>
        </p:txBody>
      </p:sp>
      <p:sp>
        <p:nvSpPr>
          <p:cNvPr id="1558685" name="Rectangle 157">
            <a:extLst>
              <a:ext uri="{FF2B5EF4-FFF2-40B4-BE49-F238E27FC236}">
                <a16:creationId xmlns:a16="http://schemas.microsoft.com/office/drawing/2014/main" id="{9A664639-5059-11F1-94D5-3420B63A226B}"/>
              </a:ext>
            </a:extLst>
          </p:cNvPr>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descr="jesus face.jpg">
            <a:extLst>
              <a:ext uri="{FF2B5EF4-FFF2-40B4-BE49-F238E27FC236}">
                <a16:creationId xmlns:a16="http://schemas.microsoft.com/office/drawing/2014/main" id="{7B3A7488-3116-BF41-DE45-F59DA1BD9D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69118866-C0FB-F867-46F9-56354F1674ED}"/>
              </a:ext>
            </a:extLst>
          </p:cNvPr>
          <p:cNvSpPr>
            <a:spLocks noGrp="1" noChangeArrowheads="1"/>
          </p:cNvSpPr>
          <p:nvPr>
            <p:ph type="ctrTitle"/>
          </p:nvPr>
        </p:nvSpPr>
        <p:spPr>
          <a:xfrm>
            <a:off x="228600" y="4648200"/>
            <a:ext cx="8534400" cy="2209800"/>
          </a:xfrm>
          <a:effectLst>
            <a:outerShdw blurRad="63500" dist="107763" dir="2700000" algn="ctr" rotWithShape="0">
              <a:schemeClr val="tx2">
                <a:alpha val="74998"/>
              </a:schemeClr>
            </a:outerShdw>
          </a:effectLst>
        </p:spPr>
        <p:txBody>
          <a:bodyPr/>
          <a:lstStyle/>
          <a:p>
            <a:pPr eaLnBrk="1" hangingPunct="1"/>
            <a:r>
              <a:rPr lang="en-US" altLang="zh-CN" sz="4800" dirty="0">
                <a:solidFill>
                  <a:schemeClr val="bg1"/>
                </a:solidFill>
                <a:effectLst>
                  <a:outerShdw blurRad="38100" dist="38100" dir="2700000" algn="tl">
                    <a:schemeClr val="tx1"/>
                  </a:outerShdw>
                </a:effectLst>
                <a:ea typeface="宋体" panose="02010600030101010101" pitchFamily="2" charset="-122"/>
              </a:rPr>
              <a:t>Who is Jesus </a:t>
            </a:r>
            <a:r>
              <a:rPr lang="en-US" altLang="zh-CN" sz="4800" i="1" dirty="0">
                <a:solidFill>
                  <a:srgbClr val="FFFF00"/>
                </a:solidFill>
                <a:effectLst>
                  <a:outerShdw blurRad="38100" dist="38100" dir="2700000" algn="tl">
                    <a:schemeClr val="tx1"/>
                  </a:outerShdw>
                </a:effectLst>
                <a:ea typeface="宋体" panose="02010600030101010101" pitchFamily="2" charset="-122"/>
              </a:rPr>
              <a:t>Really?</a:t>
            </a:r>
            <a:br>
              <a:rPr lang="en-US" altLang="zh-CN" sz="4000" dirty="0">
                <a:solidFill>
                  <a:schemeClr val="bg1"/>
                </a:solidFill>
                <a:effectLst>
                  <a:outerShdw blurRad="38100" dist="38100" dir="2700000" algn="tl">
                    <a:schemeClr val="tx1"/>
                  </a:outerShdw>
                </a:effectLst>
                <a:ea typeface="宋体" panose="02010600030101010101" pitchFamily="2" charset="-122"/>
              </a:rPr>
            </a:br>
            <a:r>
              <a:rPr lang="en-US" altLang="zh-CN" sz="4000" dirty="0">
                <a:solidFill>
                  <a:schemeClr val="bg1"/>
                </a:solidFill>
                <a:effectLst>
                  <a:outerShdw blurRad="38100" dist="38100" dir="2700000" algn="tl">
                    <a:schemeClr val="tx1"/>
                  </a:outerShdw>
                </a:effectLst>
                <a:ea typeface="宋体" panose="02010600030101010101" pitchFamily="2" charset="-122"/>
              </a:rPr>
              <a:t>John 1:1-5</a:t>
            </a:r>
            <a:endParaRPr lang="en-US" altLang="en-US" sz="9600" dirty="0">
              <a:effectLst>
                <a:outerShdw blurRad="38100" dist="38100" dir="2700000" algn="tl">
                  <a:schemeClr val="tx1"/>
                </a:outerShdw>
              </a:effectLst>
              <a:ea typeface="ＭＳ Ｐゴシック" panose="020B0600070205080204" pitchFamily="34" charset="-128"/>
            </a:endParaRPr>
          </a:p>
        </p:txBody>
      </p:sp>
      <p:sp>
        <p:nvSpPr>
          <p:cNvPr id="33795" name="Text Box 1028">
            <a:extLst>
              <a:ext uri="{FF2B5EF4-FFF2-40B4-BE49-F238E27FC236}">
                <a16:creationId xmlns:a16="http://schemas.microsoft.com/office/drawing/2014/main" id="{904FFD05-6446-8B22-FA93-7C1F5FD63F3E}"/>
              </a:ext>
            </a:extLst>
          </p:cNvPr>
          <p:cNvSpPr txBox="1">
            <a:spLocks noChangeArrowheads="1"/>
          </p:cNvSpPr>
          <p:nvPr/>
        </p:nvSpPr>
        <p:spPr bwMode="auto">
          <a:xfrm>
            <a:off x="0" y="6491288"/>
            <a:ext cx="9372600" cy="366712"/>
          </a:xfrm>
          <a:prstGeom prst="rect">
            <a:avLst/>
          </a:prstGeom>
          <a:solidFill>
            <a:srgbClr val="01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1800" b="1" dirty="0">
                <a:solidFill>
                  <a:srgbClr val="E5E5FF"/>
                </a:solidFill>
                <a:latin typeface="Arial" panose="020B0604020202020204" pitchFamily="34" charset="0"/>
              </a:rPr>
              <a:t>Rick Griffith • Crossroads International Church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 by="(-#ppt_w*2)" calcmode="lin" valueType="num">
                                      <p:cBhvr rctx="PPT">
                                        <p:cTn id="7" dur="250" autoRev="1" fill="hold">
                                          <p:stCondLst>
                                            <p:cond delay="0"/>
                                          </p:stCondLst>
                                        </p:cTn>
                                        <p:tgtEl>
                                          <p:spTgt spid="2050"/>
                                        </p:tgtEl>
                                        <p:attrNameLst>
                                          <p:attrName>ppt_w</p:attrName>
                                        </p:attrNameLst>
                                      </p:cBhvr>
                                    </p:anim>
                                    <p:anim by="(#ppt_w*0.50)" calcmode="lin" valueType="num">
                                      <p:cBhvr>
                                        <p:cTn id="8" dur="250" decel="50000" autoRev="1" fill="hold">
                                          <p:stCondLst>
                                            <p:cond delay="0"/>
                                          </p:stCondLst>
                                        </p:cTn>
                                        <p:tgtEl>
                                          <p:spTgt spid="2050"/>
                                        </p:tgtEl>
                                        <p:attrNameLst>
                                          <p:attrName>ppt_x</p:attrName>
                                        </p:attrNameLst>
                                      </p:cBhvr>
                                    </p:anim>
                                    <p:anim from="(-#ppt_h/2)" to="(#ppt_y)" calcmode="lin" valueType="num">
                                      <p:cBhvr>
                                        <p:cTn id="9" dur="500" fill="hold">
                                          <p:stCondLst>
                                            <p:cond delay="0"/>
                                          </p:stCondLst>
                                        </p:cTn>
                                        <p:tgtEl>
                                          <p:spTgt spid="2050"/>
                                        </p:tgtEl>
                                        <p:attrNameLst>
                                          <p:attrName>ppt_y</p:attrName>
                                        </p:attrNameLst>
                                      </p:cBhvr>
                                    </p:anim>
                                    <p:animRot by="21600000">
                                      <p:cBhvr>
                                        <p:cTn id="10" dur="500" fill="hold">
                                          <p:stCondLst>
                                            <p:cond delay="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5510AF-713E-C144-4D55-8CD38B463451}"/>
              </a:ext>
            </a:extLst>
          </p:cNvPr>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a:lstStyle/>
          <a:p>
            <a:pPr eaLnBrk="0" hangingPunct="0">
              <a:defRPr/>
            </a:pPr>
            <a:endParaRPr lang="en-US" sz="2400" kern="0">
              <a:solidFill>
                <a:srgbClr val="FFFFFF"/>
              </a:solidFill>
              <a:latin typeface="BONES" pitchFamily="-105" charset="0"/>
              <a:ea typeface="Arial" pitchFamily="-110" charset="0"/>
            </a:endParaRPr>
          </a:p>
        </p:txBody>
      </p:sp>
      <p:sp>
        <p:nvSpPr>
          <p:cNvPr id="2" name="Title 1">
            <a:extLst>
              <a:ext uri="{FF2B5EF4-FFF2-40B4-BE49-F238E27FC236}">
                <a16:creationId xmlns:a16="http://schemas.microsoft.com/office/drawing/2014/main" id="{2A7E9F97-AC69-7D72-655F-015DF84FA72C}"/>
              </a:ext>
            </a:extLst>
          </p:cNvPr>
          <p:cNvSpPr>
            <a:spLocks noGrp="1"/>
          </p:cNvSpPr>
          <p:nvPr>
            <p:ph type="title"/>
          </p:nvPr>
        </p:nvSpPr>
        <p:spPr>
          <a:xfrm>
            <a:off x="457200" y="427038"/>
            <a:ext cx="8229600" cy="4602162"/>
          </a:xfrm>
        </p:spPr>
        <p:txBody>
          <a:bodyPr/>
          <a:lstStyle/>
          <a:p>
            <a:r>
              <a:rPr lang="en-US" altLang="en-US" sz="6600">
                <a:solidFill>
                  <a:schemeClr val="bg1"/>
                </a:solidFill>
                <a:ea typeface="ＭＳ Ｐゴシック" panose="020B0600070205080204" pitchFamily="34" charset="-128"/>
              </a:rPr>
              <a:t>Three reasons we should believe that Jesus is God…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jesus&amp;earth.jpg">
            <a:extLst>
              <a:ext uri="{FF2B5EF4-FFF2-40B4-BE49-F238E27FC236}">
                <a16:creationId xmlns:a16="http://schemas.microsoft.com/office/drawing/2014/main" id="{95A342F9-C893-0C21-6F18-F88EE28CEE63}"/>
              </a:ext>
            </a:extLst>
          </p:cNvPr>
          <p:cNvPicPr>
            <a:picLocks noChangeAspect="1"/>
          </p:cNvPicPr>
          <p:nvPr/>
        </p:nvPicPr>
        <p:blipFill>
          <a:blip r:embed="rId2">
            <a:lum bright="-38000"/>
            <a:extLst>
              <a:ext uri="{28A0092B-C50C-407E-A947-70E740481C1C}">
                <a14:useLocalDpi xmlns:a14="http://schemas.microsoft.com/office/drawing/2010/main" val="0"/>
              </a:ext>
            </a:extLst>
          </a:blip>
          <a:srcRect l="2438" t="460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DEC4988E-EBDC-9902-E0D2-DE96906762F4}"/>
              </a:ext>
            </a:extLst>
          </p:cNvPr>
          <p:cNvSpPr>
            <a:spLocks noGrp="1" noChangeArrowheads="1"/>
          </p:cNvSpPr>
          <p:nvPr>
            <p:ph type="title"/>
          </p:nvPr>
        </p:nvSpPr>
        <p:spPr>
          <a:xfrm>
            <a:off x="457200" y="228600"/>
            <a:ext cx="8229600" cy="1371600"/>
          </a:xfrm>
        </p:spPr>
        <p:txBody>
          <a:bodyPr/>
          <a:lstStyle/>
          <a:p>
            <a:pPr eaLnBrk="1" hangingPunct="1">
              <a:defRPr/>
            </a:pPr>
            <a:r>
              <a:rPr lang="en-US" sz="4000" dirty="0">
                <a:solidFill>
                  <a:schemeClr val="bg1"/>
                </a:solidFill>
              </a:rPr>
              <a:t>I. Jesus </a:t>
            </a:r>
            <a:r>
              <a:rPr lang="en-US" sz="4000" dirty="0">
                <a:solidFill>
                  <a:srgbClr val="FFFF00"/>
                </a:solidFill>
              </a:rPr>
              <a:t>existed </a:t>
            </a:r>
            <a:r>
              <a:rPr lang="en-US" sz="4000" dirty="0">
                <a:solidFill>
                  <a:schemeClr val="bg1"/>
                </a:solidFill>
              </a:rPr>
              <a:t>before creation as </a:t>
            </a:r>
            <a:r>
              <a:rPr lang="en-US" sz="4000" dirty="0"/>
              <a:t>God </a:t>
            </a:r>
            <a:r>
              <a:rPr lang="en-US" sz="4000" dirty="0">
                <a:solidFill>
                  <a:schemeClr val="bg1"/>
                </a:solidFill>
              </a:rPr>
              <a:t>(1:1-2).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D93132C8-A5DB-E12C-CC57-BFCB10AAC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805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6EB2C193-87C2-F58E-9083-F5E1B599BDBE}"/>
              </a:ext>
            </a:extLst>
          </p:cNvPr>
          <p:cNvSpPr>
            <a:spLocks noGrp="1" noChangeArrowheads="1"/>
          </p:cNvSpPr>
          <p:nvPr>
            <p:ph type="title"/>
          </p:nvPr>
        </p:nvSpPr>
        <p:spPr>
          <a:xfrm>
            <a:off x="0" y="0"/>
            <a:ext cx="9144000" cy="981075"/>
          </a:xfrm>
        </p:spPr>
        <p:txBody>
          <a:bodyPr/>
          <a:lstStyle/>
          <a:p>
            <a:pPr algn="ctr" eaLnBrk="1" hangingPunct="1">
              <a:defRPr/>
            </a:pPr>
            <a:r>
              <a:rPr lang="en-US" sz="3600" b="1" i="1" u="sng" dirty="0">
                <a:ea typeface="ＭＳ Ｐゴシック" charset="0"/>
                <a:cs typeface="ＭＳ Ｐゴシック" charset="0"/>
              </a:rPr>
              <a:t>Jesus (logos) </a:t>
            </a:r>
            <a:r>
              <a:rPr lang="en-US" sz="3600" b="1" i="1" u="sng" dirty="0">
                <a:solidFill>
                  <a:srgbClr val="FFFF00"/>
                </a:solidFill>
                <a:ea typeface="ＭＳ Ｐゴシック" charset="0"/>
                <a:cs typeface="ＭＳ Ｐゴシック" charset="0"/>
              </a:rPr>
              <a:t>had no beginning (1a)</a:t>
            </a:r>
            <a:endParaRPr lang="en-US" sz="3600" dirty="0">
              <a:solidFill>
                <a:srgbClr val="FFFF00"/>
              </a:solidFill>
              <a:ea typeface="ＭＳ Ｐゴシック" charset="0"/>
              <a:cs typeface="ＭＳ Ｐゴシック" charset="0"/>
            </a:endParaRPr>
          </a:p>
        </p:txBody>
      </p:sp>
      <p:sp>
        <p:nvSpPr>
          <p:cNvPr id="558084" name="Rectangle 4">
            <a:extLst>
              <a:ext uri="{FF2B5EF4-FFF2-40B4-BE49-F238E27FC236}">
                <a16:creationId xmlns:a16="http://schemas.microsoft.com/office/drawing/2014/main" id="{A2FE0A89-658C-4709-A463-525E4B7003F2}"/>
              </a:ext>
            </a:extLst>
          </p:cNvPr>
          <p:cNvSpPr>
            <a:spLocks noGrp="1" noChangeArrowheads="1"/>
          </p:cNvSpPr>
          <p:nvPr>
            <p:ph type="body" idx="1"/>
          </p:nvPr>
        </p:nvSpPr>
        <p:spPr>
          <a:xfrm>
            <a:off x="1547813" y="1109663"/>
            <a:ext cx="7467600" cy="4191000"/>
          </a:xfrm>
        </p:spPr>
        <p:txBody>
          <a:bodyPr/>
          <a:lstStyle/>
          <a:p>
            <a:pPr marL="0" indent="0" algn="r" eaLnBrk="1" hangingPunct="1">
              <a:buFontTx/>
              <a:buNone/>
            </a:pP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solidFill>
                  <a:srgbClr val="FFFF00"/>
                </a:solidFill>
                <a:effectLst>
                  <a:outerShdw blurRad="38100" dist="38100" dir="2700000" algn="tl">
                    <a:srgbClr val="FFFFFF"/>
                  </a:outerShdw>
                </a:effectLst>
                <a:ea typeface="ＭＳ Ｐゴシック" panose="020B0600070205080204" pitchFamily="34" charset="-128"/>
                <a:cs typeface="ＭＳ Ｐゴシック" panose="020B0600070205080204" pitchFamily="34" charset="-128"/>
              </a:rPr>
              <a:t>In the beginning </a:t>
            </a:r>
          </a:p>
          <a:p>
            <a:pPr marL="0" indent="0" algn="r" eaLnBrk="1" hangingPunct="1">
              <a:buFontTx/>
              <a:buNone/>
            </a:pPr>
            <a:r>
              <a:rPr lang="en-US" altLang="en-US" sz="3600" b="1">
                <a:solidFill>
                  <a:srgbClr val="FFFF00"/>
                </a:solidFill>
                <a:effectLst>
                  <a:outerShdw blurRad="38100" dist="38100" dir="2700000" algn="tl">
                    <a:srgbClr val="FFFFFF"/>
                  </a:outerShdw>
                </a:effectLst>
                <a:ea typeface="ＭＳ Ｐゴシック" panose="020B0600070205080204" pitchFamily="34" charset="-128"/>
                <a:cs typeface="ＭＳ Ｐゴシック" panose="020B0600070205080204" pitchFamily="34" charset="-128"/>
              </a:rPr>
              <a:t>was the Word</a:t>
            </a: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and the Word was with God,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and the Word was God</a:t>
            </a: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 </a:t>
            </a:r>
          </a:p>
          <a:p>
            <a:pPr marL="0" indent="0" algn="r" eaLnBrk="1" hangingPunct="1">
              <a:buFontTx/>
              <a:buNone/>
            </a:pPr>
            <a:endPar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endParaRP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(John 1:1 </a:t>
            </a:r>
            <a:r>
              <a:rPr lang="en-US" altLang="en-US" sz="28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NIV</a:t>
            </a: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6A47D-A4D3-8166-3B93-571A02D55BC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562178" name="Rectangle 2">
            <a:extLst>
              <a:ext uri="{FF2B5EF4-FFF2-40B4-BE49-F238E27FC236}">
                <a16:creationId xmlns:a16="http://schemas.microsoft.com/office/drawing/2014/main" id="{03041D0E-C606-9709-2E80-9CE0F41E7A1E}"/>
              </a:ext>
            </a:extLst>
          </p:cNvPr>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r>
              <a:rPr lang="en-US" altLang="en-US" b="1" i="1" u="sng">
                <a:ea typeface="ＭＳ Ｐゴシック" panose="020B0600070205080204" pitchFamily="34" charset="-128"/>
              </a:rPr>
              <a:t>God became man in Jesus</a:t>
            </a:r>
            <a:endParaRPr lang="en-US" altLang="en-US">
              <a:ea typeface="ＭＳ Ｐゴシック" panose="020B0600070205080204" pitchFamily="34" charset="-128"/>
            </a:endParaRPr>
          </a:p>
        </p:txBody>
      </p:sp>
      <p:sp>
        <p:nvSpPr>
          <p:cNvPr id="562179" name="Rectangle 3">
            <a:extLst>
              <a:ext uri="{FF2B5EF4-FFF2-40B4-BE49-F238E27FC236}">
                <a16:creationId xmlns:a16="http://schemas.microsoft.com/office/drawing/2014/main" id="{53071DFB-6A65-D040-B8D5-CF79F9D40183}"/>
              </a:ext>
            </a:extLst>
          </p:cNvPr>
          <p:cNvSpPr>
            <a:spLocks noGrp="1" noChangeArrowheads="1"/>
          </p:cNvSpPr>
          <p:nvPr>
            <p:ph type="body" idx="1"/>
          </p:nvPr>
        </p:nvSpPr>
        <p:spPr>
          <a:xfrm>
            <a:off x="304800" y="1169988"/>
            <a:ext cx="8610600" cy="2133600"/>
          </a:xfrm>
          <a:effectLst>
            <a:outerShdw blurRad="63500" dist="89803" dir="2700000" algn="ctr" rotWithShape="0">
              <a:srgbClr val="000000">
                <a:alpha val="74997"/>
              </a:srgbClr>
            </a:outerShdw>
          </a:effectLst>
        </p:spPr>
        <p:txBody>
          <a:bodyPr/>
          <a:lstStyle/>
          <a:p>
            <a:pPr marL="0" indent="0" algn="ctr" eaLnBrk="1" hangingPunct="1">
              <a:lnSpc>
                <a:spcPct val="90000"/>
              </a:lnSpc>
              <a:buFont typeface="Wingdings" pitchFamily="2" charset="2"/>
              <a:buNone/>
            </a:pPr>
            <a:r>
              <a:rPr lang="ja-JP" altLang="en-US" sz="2800" b="1">
                <a:ea typeface="ＭＳ Ｐゴシック" panose="020B0600070205080204" pitchFamily="34" charset="-128"/>
                <a:cs typeface="ＭＳ Ｐゴシック" panose="020B0600070205080204" pitchFamily="34" charset="-128"/>
              </a:rPr>
              <a:t>“</a:t>
            </a:r>
            <a:r>
              <a:rPr lang="en-US" altLang="ja-JP" sz="2800" b="1">
                <a:ea typeface="ＭＳ Ｐゴシック" panose="020B0600070205080204" pitchFamily="34" charset="-128"/>
                <a:cs typeface="ＭＳ Ｐゴシック" panose="020B0600070205080204" pitchFamily="34" charset="-128"/>
              </a:rPr>
              <a:t>So the Word became human and lived here on earth among us. He was full of unfailing love and faithfulness. And we have seen his glory, the glory of the only Son of the Father</a:t>
            </a:r>
            <a:r>
              <a:rPr lang="ja-JP" altLang="en-US" sz="2800" b="1">
                <a:ea typeface="ＭＳ Ｐゴシック" panose="020B0600070205080204" pitchFamily="34" charset="-128"/>
                <a:cs typeface="ＭＳ Ｐゴシック" panose="020B0600070205080204" pitchFamily="34" charset="-128"/>
              </a:rPr>
              <a:t>”</a:t>
            </a:r>
            <a:r>
              <a:rPr lang="en-US" altLang="ja-JP" sz="2800" b="1">
                <a:ea typeface="ＭＳ Ｐゴシック" panose="020B0600070205080204" pitchFamily="34" charset="-128"/>
                <a:cs typeface="ＭＳ Ｐゴシック" panose="020B0600070205080204" pitchFamily="34" charset="-128"/>
              </a:rPr>
              <a:t> </a:t>
            </a:r>
            <a:br>
              <a:rPr lang="en-US" altLang="ja-JP" sz="2800" b="1">
                <a:ea typeface="ＭＳ Ｐゴシック" panose="020B0600070205080204" pitchFamily="34" charset="-128"/>
                <a:cs typeface="ＭＳ Ｐゴシック" panose="020B0600070205080204" pitchFamily="34" charset="-128"/>
              </a:rPr>
            </a:br>
            <a:r>
              <a:rPr lang="en-US" altLang="ja-JP" sz="2800" b="1">
                <a:ea typeface="ＭＳ Ｐゴシック" panose="020B0600070205080204" pitchFamily="34" charset="-128"/>
                <a:cs typeface="ＭＳ Ｐゴシック" panose="020B0600070205080204" pitchFamily="34" charset="-128"/>
              </a:rPr>
              <a:t>(John 1:14 </a:t>
            </a:r>
            <a:r>
              <a:rPr lang="en-US" altLang="ja-JP" sz="2400" b="1">
                <a:ea typeface="ＭＳ Ｐゴシック" panose="020B0600070205080204" pitchFamily="34" charset="-128"/>
                <a:cs typeface="ＭＳ Ｐゴシック" panose="020B0600070205080204" pitchFamily="34" charset="-128"/>
              </a:rPr>
              <a:t>NLT</a:t>
            </a:r>
            <a:r>
              <a:rPr lang="en-US" altLang="ja-JP" sz="2800" b="1">
                <a:ea typeface="ＭＳ Ｐゴシック" panose="020B0600070205080204" pitchFamily="34" charset="-128"/>
                <a:cs typeface="ＭＳ Ｐゴシック" panose="020B0600070205080204" pitchFamily="34" charset="-128"/>
              </a:rPr>
              <a:t>)</a:t>
            </a:r>
            <a:endParaRPr lang="en-US" altLang="en-US" sz="2800" b="1">
              <a:ea typeface="ＭＳ Ｐゴシック" panose="020B0600070205080204" pitchFamily="34" charset="-128"/>
              <a:cs typeface="ＭＳ Ｐゴシック" panose="020B0600070205080204" pitchFamily="34" charset="-128"/>
            </a:endParaRPr>
          </a:p>
        </p:txBody>
      </p:sp>
      <p:pic>
        <p:nvPicPr>
          <p:cNvPr id="49156" name="Picture 4" descr="jesuswashesfeet">
            <a:extLst>
              <a:ext uri="{FF2B5EF4-FFF2-40B4-BE49-F238E27FC236}">
                <a16:creationId xmlns:a16="http://schemas.microsoft.com/office/drawing/2014/main" id="{89D9BFF5-275B-E35A-1FAE-49CF37BDC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276600"/>
            <a:ext cx="60071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2DE8E4-0E27-846B-4C8E-7B8A8EA5149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9458" name="Rectangle 2">
            <a:extLst>
              <a:ext uri="{FF2B5EF4-FFF2-40B4-BE49-F238E27FC236}">
                <a16:creationId xmlns:a16="http://schemas.microsoft.com/office/drawing/2014/main" id="{B4AE2D25-7619-5677-2AC4-DB5ADD51ECDB}"/>
              </a:ext>
            </a:extLst>
          </p:cNvPr>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rPr>
              <a:t>How Does God Speak to Us?</a:t>
            </a:r>
          </a:p>
        </p:txBody>
      </p:sp>
      <p:sp>
        <p:nvSpPr>
          <p:cNvPr id="6" name="Rectangle 3">
            <a:extLst>
              <a:ext uri="{FF2B5EF4-FFF2-40B4-BE49-F238E27FC236}">
                <a16:creationId xmlns:a16="http://schemas.microsoft.com/office/drawing/2014/main" id="{8AE9B26A-5F96-8CA8-ECC5-65AC1A6500E0}"/>
              </a:ext>
            </a:extLst>
          </p:cNvPr>
          <p:cNvSpPr txBox="1">
            <a:spLocks noChangeArrowheads="1"/>
          </p:cNvSpPr>
          <p:nvPr/>
        </p:nvSpPr>
        <p:spPr bwMode="auto">
          <a:xfrm>
            <a:off x="381000" y="1447800"/>
            <a:ext cx="8229600" cy="609600"/>
          </a:xfrm>
          <a:prstGeom prst="rect">
            <a:avLst/>
          </a:prstGeom>
          <a:noFill/>
          <a:ln w="9525">
            <a:noFill/>
            <a:miter lim="800000"/>
            <a:headEnd/>
            <a:tailEnd/>
          </a:ln>
        </p:spPr>
        <p:txBody>
          <a:bodyPr/>
          <a:lstStyle/>
          <a:p>
            <a:pPr>
              <a:lnSpc>
                <a:spcPct val="80000"/>
              </a:lnSpc>
              <a:spcBef>
                <a:spcPct val="20000"/>
              </a:spcBef>
              <a:defRPr/>
            </a:pPr>
            <a:r>
              <a:rPr lang="en-US" sz="3200" kern="0" dirty="0">
                <a:solidFill>
                  <a:srgbClr val="FFFFFF"/>
                </a:solidFill>
                <a:latin typeface="Arial"/>
                <a:ea typeface="Arial"/>
              </a:rPr>
              <a:t>God has spoken in written &amp; oral language</a:t>
            </a:r>
          </a:p>
        </p:txBody>
      </p:sp>
      <p:pic>
        <p:nvPicPr>
          <p:cNvPr id="51204" name="Picture 7" descr="word-weight-john.jpg">
            <a:extLst>
              <a:ext uri="{FF2B5EF4-FFF2-40B4-BE49-F238E27FC236}">
                <a16:creationId xmlns:a16="http://schemas.microsoft.com/office/drawing/2014/main" id="{1F028F53-C3A6-AE6C-CF54-7CDBEA55E0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2213"/>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CF5C18-59BB-3106-5E45-59854562BDC8}"/>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9458" name="Rectangle 2">
            <a:extLst>
              <a:ext uri="{FF2B5EF4-FFF2-40B4-BE49-F238E27FC236}">
                <a16:creationId xmlns:a16="http://schemas.microsoft.com/office/drawing/2014/main" id="{2B91BA59-7129-F302-9C9A-05A3AEE56724}"/>
              </a:ext>
            </a:extLst>
          </p:cNvPr>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rPr>
              <a:t>How Does God Speak to Us?</a:t>
            </a:r>
          </a:p>
        </p:txBody>
      </p:sp>
      <p:sp>
        <p:nvSpPr>
          <p:cNvPr id="4" name="Rectangle 3">
            <a:extLst>
              <a:ext uri="{FF2B5EF4-FFF2-40B4-BE49-F238E27FC236}">
                <a16:creationId xmlns:a16="http://schemas.microsoft.com/office/drawing/2014/main" id="{4C74B682-BFEC-52A3-83C2-78706627B127}"/>
              </a:ext>
            </a:extLst>
          </p:cNvPr>
          <p:cNvSpPr txBox="1">
            <a:spLocks noChangeArrowheads="1"/>
          </p:cNvSpPr>
          <p:nvPr/>
        </p:nvSpPr>
        <p:spPr bwMode="auto">
          <a:xfrm>
            <a:off x="5715000" y="1371600"/>
            <a:ext cx="3048000" cy="2590800"/>
          </a:xfrm>
          <a:prstGeom prst="rect">
            <a:avLst/>
          </a:prstGeom>
          <a:noFill/>
          <a:ln w="9525">
            <a:noFill/>
            <a:miter lim="800000"/>
            <a:headEnd/>
            <a:tailEnd/>
          </a:ln>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lnSpc>
                <a:spcPct val="80000"/>
              </a:lnSpc>
              <a:spcBef>
                <a:spcPct val="20000"/>
              </a:spcBef>
            </a:pPr>
            <a:r>
              <a:rPr lang="en-US" altLang="en-US" sz="3600">
                <a:solidFill>
                  <a:srgbClr val="FFFFFF"/>
                </a:solidFill>
                <a:latin typeface="Arial" panose="020B0604020202020204" pitchFamily="34" charset="0"/>
              </a:rPr>
              <a:t>But has especially spoken through a person—Jesus Christ!</a:t>
            </a:r>
          </a:p>
        </p:txBody>
      </p:sp>
      <p:sp>
        <p:nvSpPr>
          <p:cNvPr id="7" name="Rectangle 3">
            <a:extLst>
              <a:ext uri="{FF2B5EF4-FFF2-40B4-BE49-F238E27FC236}">
                <a16:creationId xmlns:a16="http://schemas.microsoft.com/office/drawing/2014/main" id="{41DC2263-2611-E31A-BB1E-24C2A28F40E4}"/>
              </a:ext>
            </a:extLst>
          </p:cNvPr>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lnSpc>
                <a:spcPct val="80000"/>
              </a:lnSpc>
              <a:spcBef>
                <a:spcPct val="20000"/>
              </a:spcBef>
            </a:pPr>
            <a:r>
              <a:rPr lang="en-US" altLang="en-US" sz="3200">
                <a:solidFill>
                  <a:srgbClr val="FFFF00"/>
                </a:solidFill>
                <a:latin typeface="Arial" panose="020B0604020202020204" pitchFamily="34" charset="0"/>
              </a:rPr>
              <a:t>Jesus is the </a:t>
            </a:r>
            <a:r>
              <a:rPr lang="en-US" altLang="en-US" sz="3200" i="1">
                <a:solidFill>
                  <a:srgbClr val="FFFF00"/>
                </a:solidFill>
                <a:latin typeface="Arial" panose="020B0604020202020204" pitchFamily="34" charset="0"/>
              </a:rPr>
              <a:t>logos </a:t>
            </a:r>
            <a:r>
              <a:rPr lang="en-US" altLang="en-US" sz="3200">
                <a:solidFill>
                  <a:srgbClr val="FFFF00"/>
                </a:solidFill>
                <a:latin typeface="Arial" panose="020B0604020202020204" pitchFamily="34" charset="0"/>
              </a:rPr>
              <a:t>(word)</a:t>
            </a:r>
          </a:p>
          <a:p>
            <a:pPr eaLnBrk="1" hangingPunct="1">
              <a:lnSpc>
                <a:spcPct val="80000"/>
              </a:lnSpc>
              <a:spcBef>
                <a:spcPct val="20000"/>
              </a:spcBef>
              <a:buFont typeface="Arial" panose="020B0604020202020204" pitchFamily="34" charset="0"/>
              <a:buChar char="•"/>
            </a:pPr>
            <a:r>
              <a:rPr lang="en-US" altLang="en-US" sz="3200">
                <a:solidFill>
                  <a:srgbClr val="FFFFFF"/>
                </a:solidFill>
                <a:latin typeface="Arial" panose="020B0604020202020204" pitchFamily="34" charset="0"/>
              </a:rPr>
              <a:t>This means Jesus fully reveals who God is. </a:t>
            </a:r>
          </a:p>
          <a:p>
            <a:pPr eaLnBrk="1" hangingPunct="1">
              <a:lnSpc>
                <a:spcPct val="80000"/>
              </a:lnSpc>
              <a:spcBef>
                <a:spcPct val="20000"/>
              </a:spcBef>
              <a:buFont typeface="Arial" panose="020B0604020202020204" pitchFamily="34" charset="0"/>
              <a:buChar char="•"/>
            </a:pPr>
            <a:r>
              <a:rPr lang="en-US" altLang="en-US" sz="3200">
                <a:solidFill>
                  <a:srgbClr val="FFFFFF"/>
                </a:solidFill>
                <a:latin typeface="Arial" panose="020B0604020202020204" pitchFamily="34" charset="0"/>
              </a:rPr>
              <a:t>He is the Perfect Revelation.</a:t>
            </a:r>
          </a:p>
        </p:txBody>
      </p:sp>
      <p:pic>
        <p:nvPicPr>
          <p:cNvPr id="52229" name="Picture 9" descr="jesus speaking.jpg">
            <a:extLst>
              <a:ext uri="{FF2B5EF4-FFF2-40B4-BE49-F238E27FC236}">
                <a16:creationId xmlns:a16="http://schemas.microsoft.com/office/drawing/2014/main" id="{1517D90C-CDC9-B7C2-3F51-584091DDC4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126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9DA5F9-78F1-93D7-84AC-08C465CA5705}"/>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53250" name="Picture 5" descr="jesus titles in john.jpg">
            <a:extLst>
              <a:ext uri="{FF2B5EF4-FFF2-40B4-BE49-F238E27FC236}">
                <a16:creationId xmlns:a16="http://schemas.microsoft.com/office/drawing/2014/main" id="{124E59A6-48EA-415A-74E1-FDAFBC26329D}"/>
              </a:ext>
            </a:extLst>
          </p:cNvPr>
          <p:cNvPicPr>
            <a:picLocks noChangeAspect="1"/>
          </p:cNvPicPr>
          <p:nvPr/>
        </p:nvPicPr>
        <p:blipFill>
          <a:blip r:embed="rId2">
            <a:extLst>
              <a:ext uri="{28A0092B-C50C-407E-A947-70E740481C1C}">
                <a14:useLocalDpi xmlns:a14="http://schemas.microsoft.com/office/drawing/2010/main" val="0"/>
              </a:ext>
            </a:extLst>
          </a:blip>
          <a:srcRect b="4491"/>
          <a:stretch>
            <a:fillRect/>
          </a:stretch>
        </p:blipFill>
        <p:spPr bwMode="auto">
          <a:xfrm>
            <a:off x="685800" y="609600"/>
            <a:ext cx="77724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9BBCBB6-682D-C29E-FA4A-7B4862F1915B}"/>
              </a:ext>
            </a:extLst>
          </p:cNvPr>
          <p:cNvSpPr>
            <a:spLocks noGrp="1"/>
          </p:cNvSpPr>
          <p:nvPr>
            <p:ph type="title"/>
          </p:nvPr>
        </p:nvSpPr>
        <p:spPr>
          <a:xfrm>
            <a:off x="0" y="2438400"/>
            <a:ext cx="9144000" cy="1295400"/>
          </a:xfrm>
        </p:spPr>
        <p:txBody>
          <a:bodyPr/>
          <a:lstStyle/>
          <a:p>
            <a:r>
              <a:rPr lang="en-US" altLang="en-US" sz="13800">
                <a:solidFill>
                  <a:srgbClr val="FF0000"/>
                </a:solidFill>
                <a:effectLst>
                  <a:outerShdw blurRad="38100" dist="38100" dir="2700000" algn="tl">
                    <a:srgbClr val="C0C0C0"/>
                  </a:outerShdw>
                </a:effectLst>
                <a:ea typeface="ＭＳ Ｐゴシック" panose="020B0600070205080204" pitchFamily="34" charset="-128"/>
              </a:rPr>
              <a:t>The Word</a:t>
            </a:r>
          </a:p>
        </p:txBody>
      </p:sp>
      <p:sp>
        <p:nvSpPr>
          <p:cNvPr id="53252" name="TextBox 4">
            <a:extLst>
              <a:ext uri="{FF2B5EF4-FFF2-40B4-BE49-F238E27FC236}">
                <a16:creationId xmlns:a16="http://schemas.microsoft.com/office/drawing/2014/main" id="{BBDFB41D-E459-7888-BB43-86762B275186}"/>
              </a:ext>
            </a:extLst>
          </p:cNvPr>
          <p:cNvSpPr txBox="1">
            <a:spLocks noChangeArrowheads="1"/>
          </p:cNvSpPr>
          <p:nvPr/>
        </p:nvSpPr>
        <p:spPr bwMode="auto">
          <a:xfrm>
            <a:off x="3486150" y="-41275"/>
            <a:ext cx="2171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en-US" altLang="en-US" sz="6600">
                <a:solidFill>
                  <a:srgbClr val="FFFFFF"/>
                </a:solidFill>
              </a:rPr>
              <a:t>GOD</a:t>
            </a:r>
          </a:p>
        </p:txBody>
      </p:sp>
      <p:pic>
        <p:nvPicPr>
          <p:cNvPr id="53253" name="Picture 5" descr="group-of-people.jpg">
            <a:extLst>
              <a:ext uri="{FF2B5EF4-FFF2-40B4-BE49-F238E27FC236}">
                <a16:creationId xmlns:a16="http://schemas.microsoft.com/office/drawing/2014/main" id="{403F4AED-A60D-5A44-C2C5-FB595C9E7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3846513"/>
            <a:ext cx="510540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F642A0A-35B8-CFF8-3D1A-9B765B0870F2}"/>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effectLst>
                <a:outerShdw blurRad="38100" dist="38100" dir="2700000" algn="tl">
                  <a:srgbClr val="808080"/>
                </a:outerShdw>
              </a:effectLst>
              <a:latin typeface="Arial" panose="020B0604020202020204" pitchFamily="34" charset="0"/>
            </a:endParaRPr>
          </a:p>
        </p:txBody>
      </p:sp>
      <p:sp>
        <p:nvSpPr>
          <p:cNvPr id="55299" name="Rectangle 2">
            <a:extLst>
              <a:ext uri="{FF2B5EF4-FFF2-40B4-BE49-F238E27FC236}">
                <a16:creationId xmlns:a16="http://schemas.microsoft.com/office/drawing/2014/main" id="{D0C2069C-9C64-3F97-022D-92D88DF17C6A}"/>
              </a:ext>
            </a:extLst>
          </p:cNvPr>
          <p:cNvSpPr>
            <a:spLocks noChangeArrowheads="1"/>
          </p:cNvSpPr>
          <p:nvPr/>
        </p:nvSpPr>
        <p:spPr bwMode="auto">
          <a:xfrm>
            <a:off x="153988" y="625792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0" hangingPunct="0">
              <a:defRPr/>
            </a:pPr>
            <a:endParaRPr lang="en-US">
              <a:solidFill>
                <a:srgbClr val="000000"/>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25" name="Oval 24">
            <a:extLst>
              <a:ext uri="{FF2B5EF4-FFF2-40B4-BE49-F238E27FC236}">
                <a16:creationId xmlns:a16="http://schemas.microsoft.com/office/drawing/2014/main" id="{9FBE6C06-600A-E6FC-D1A7-6E6D6AE6BD62}"/>
              </a:ext>
            </a:extLst>
          </p:cNvPr>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27" name="Oval 26">
            <a:extLst>
              <a:ext uri="{FF2B5EF4-FFF2-40B4-BE49-F238E27FC236}">
                <a16:creationId xmlns:a16="http://schemas.microsoft.com/office/drawing/2014/main" id="{764C7314-F41A-7DF1-174B-F08301F4F49E}"/>
              </a:ext>
            </a:extLst>
          </p:cNvPr>
          <p:cNvSpPr>
            <a:spLocks noChangeArrowheads="1"/>
          </p:cNvSpPr>
          <p:nvPr/>
        </p:nvSpPr>
        <p:spPr bwMode="auto">
          <a:xfrm rot="-2888524">
            <a:off x="3886994" y="464344"/>
            <a:ext cx="5000625" cy="4967287"/>
          </a:xfrm>
          <a:prstGeom prst="ellipse">
            <a:avLst/>
          </a:prstGeom>
          <a:solidFill>
            <a:srgbClr val="333399">
              <a:alpha val="58823"/>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6" name="Oval 25">
            <a:extLst>
              <a:ext uri="{FF2B5EF4-FFF2-40B4-BE49-F238E27FC236}">
                <a16:creationId xmlns:a16="http://schemas.microsoft.com/office/drawing/2014/main" id="{A999549E-84DF-059D-BDE0-9ED05FE0DBB5}"/>
              </a:ext>
            </a:extLst>
          </p:cNvPr>
          <p:cNvSpPr>
            <a:spLocks noChangeArrowheads="1"/>
          </p:cNvSpPr>
          <p:nvPr/>
        </p:nvSpPr>
        <p:spPr bwMode="auto">
          <a:xfrm rot="9274204">
            <a:off x="727075" y="2692400"/>
            <a:ext cx="5213350" cy="3849688"/>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99342" name="Rectangle 13">
            <a:extLst>
              <a:ext uri="{FF2B5EF4-FFF2-40B4-BE49-F238E27FC236}">
                <a16:creationId xmlns:a16="http://schemas.microsoft.com/office/drawing/2014/main" id="{DBFC08DA-C96B-A1ED-5D18-28B3850A8F90}"/>
              </a:ext>
            </a:extLst>
          </p:cNvPr>
          <p:cNvSpPr>
            <a:spLocks noChangeArrowheads="1"/>
          </p:cNvSpPr>
          <p:nvPr/>
        </p:nvSpPr>
        <p:spPr bwMode="auto">
          <a:xfrm>
            <a:off x="1600200" y="4691063"/>
            <a:ext cx="2514600" cy="15573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effectLst>
                  <a:outerShdw blurRad="38100" dist="38100" dir="2700000" algn="tl">
                    <a:srgbClr val="C0C0C0"/>
                  </a:outerShdw>
                </a:effectLst>
                <a:latin typeface="Helvetica" pitchFamily="2" charset="0"/>
                <a:ea typeface="MS Gothic" panose="020B0609070205080204" pitchFamily="49" charset="-128"/>
              </a:rPr>
              <a:t>OT: “that which lies behind”</a:t>
            </a:r>
          </a:p>
        </p:txBody>
      </p:sp>
      <p:sp>
        <p:nvSpPr>
          <p:cNvPr id="99343" name="Rectangle 14">
            <a:extLst>
              <a:ext uri="{FF2B5EF4-FFF2-40B4-BE49-F238E27FC236}">
                <a16:creationId xmlns:a16="http://schemas.microsoft.com/office/drawing/2014/main" id="{36D8BBE3-A957-DFC5-D8F9-38B704FCD1DB}"/>
              </a:ext>
            </a:extLst>
          </p:cNvPr>
          <p:cNvSpPr>
            <a:spLocks noChangeArrowheads="1"/>
          </p:cNvSpPr>
          <p:nvPr/>
        </p:nvSpPr>
        <p:spPr bwMode="auto">
          <a:xfrm>
            <a:off x="1757363" y="708025"/>
            <a:ext cx="2738437" cy="18129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effectLst>
                  <a:outerShdw blurRad="38100" dist="38100" dir="2700000" algn="tl">
                    <a:srgbClr val="C0C0C0"/>
                  </a:outerShdw>
                </a:effectLst>
                <a:latin typeface="Helvetica" pitchFamily="2" charset="0"/>
                <a:ea typeface="MS Gothic" panose="020B0609070205080204" pitchFamily="49" charset="-128"/>
              </a:rPr>
              <a:t>Greek Philosophy:</a:t>
            </a:r>
          </a:p>
          <a:p>
            <a:pPr>
              <a:spcBef>
                <a:spcPts val="2025"/>
              </a:spcBef>
              <a:buClr>
                <a:srgbClr val="66FF99"/>
              </a:buClr>
            </a:pPr>
            <a:r>
              <a:rPr lang="en-GB" altLang="en-US" sz="3200" b="1">
                <a:solidFill>
                  <a:srgbClr val="66FF99"/>
                </a:solidFill>
                <a:effectLst>
                  <a:outerShdw blurRad="38100" dist="38100" dir="2700000" algn="tl">
                    <a:srgbClr val="C0C0C0"/>
                  </a:outerShdw>
                </a:effectLst>
                <a:latin typeface="Helvetica" pitchFamily="2" charset="0"/>
                <a:ea typeface="MS Gothic" panose="020B0609070205080204" pitchFamily="49" charset="-128"/>
              </a:rPr>
              <a:t>“Reason”</a:t>
            </a:r>
          </a:p>
        </p:txBody>
      </p:sp>
      <p:sp>
        <p:nvSpPr>
          <p:cNvPr id="99344" name="Rectangle 15">
            <a:extLst>
              <a:ext uri="{FF2B5EF4-FFF2-40B4-BE49-F238E27FC236}">
                <a16:creationId xmlns:a16="http://schemas.microsoft.com/office/drawing/2014/main" id="{EB6D8764-7DF6-ACE7-9A21-4A549925EF5E}"/>
              </a:ext>
            </a:extLst>
          </p:cNvPr>
          <p:cNvSpPr>
            <a:spLocks noChangeArrowheads="1"/>
          </p:cNvSpPr>
          <p:nvPr/>
        </p:nvSpPr>
        <p:spPr bwMode="auto">
          <a:xfrm>
            <a:off x="5867400" y="1316038"/>
            <a:ext cx="2794000" cy="30353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9pPr>
          </a:lstStyle>
          <a:p>
            <a:pPr>
              <a:spcBef>
                <a:spcPts val="2025"/>
              </a:spcBef>
              <a:buClr>
                <a:srgbClr val="66FF99"/>
              </a:buClr>
            </a:pPr>
            <a:r>
              <a:rPr lang="en-GB" altLang="en-US" sz="3200" b="1">
                <a:solidFill>
                  <a:srgbClr val="66FF99"/>
                </a:solidFill>
                <a:effectLst>
                  <a:outerShdw blurRad="38100" dist="38100" dir="2700000" algn="tl">
                    <a:srgbClr val="C0C0C0"/>
                  </a:outerShdw>
                </a:effectLst>
                <a:latin typeface="Helvetica" pitchFamily="2" charset="0"/>
                <a:ea typeface="MS Gothic" panose="020B0609070205080204" pitchFamily="49" charset="-128"/>
              </a:rPr>
              <a:t>Philo: “unity with God but distinct; creator, sustainer, &amp; revealer” </a:t>
            </a:r>
          </a:p>
        </p:txBody>
      </p:sp>
      <p:sp>
        <p:nvSpPr>
          <p:cNvPr id="55306" name="Text Box 17">
            <a:extLst>
              <a:ext uri="{FF2B5EF4-FFF2-40B4-BE49-F238E27FC236}">
                <a16:creationId xmlns:a16="http://schemas.microsoft.com/office/drawing/2014/main" id="{8E0C6F53-D66E-5F0A-1F8E-ECF1D8F1BAA7}"/>
              </a:ext>
            </a:extLst>
          </p:cNvPr>
          <p:cNvSpPr txBox="1">
            <a:spLocks noChangeArrowheads="1"/>
          </p:cNvSpPr>
          <p:nvPr/>
        </p:nvSpPr>
        <p:spPr bwMode="auto">
          <a:xfrm>
            <a:off x="8780463" y="-292100"/>
            <a:ext cx="16351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pitchFamily="68" charset="0"/>
                <a:ea typeface="ＭＳ Ｐゴシック" panose="020B0600070205080204" pitchFamily="34" charset="-128"/>
              </a:defRPr>
            </a:lvl9pPr>
          </a:lstStyle>
          <a:p>
            <a:pPr algn="ctr">
              <a:spcBef>
                <a:spcPts val="1125"/>
              </a:spcBef>
              <a:buClr>
                <a:srgbClr val="FFA27C"/>
              </a:buClr>
            </a:pPr>
            <a:r>
              <a:rPr lang="en-GB" altLang="en-US" sz="1800">
                <a:solidFill>
                  <a:srgbClr val="FFA27C"/>
                </a:solidFill>
                <a:effectLst>
                  <a:outerShdw blurRad="38100" dist="38100" dir="2700000" algn="tl">
                    <a:srgbClr val="C0C0C0"/>
                  </a:outerShdw>
                </a:effectLst>
                <a:latin typeface="Comic Sans MS" panose="030F0902030302020204" pitchFamily="66" charset="0"/>
                <a:ea typeface="MS Gothic" panose="020B0609070205080204" pitchFamily="49" charset="-128"/>
              </a:rPr>
              <a:t> </a:t>
            </a:r>
          </a:p>
        </p:txBody>
      </p:sp>
      <p:sp>
        <p:nvSpPr>
          <p:cNvPr id="55307" name="Text Box 18">
            <a:extLst>
              <a:ext uri="{FF2B5EF4-FFF2-40B4-BE49-F238E27FC236}">
                <a16:creationId xmlns:a16="http://schemas.microsoft.com/office/drawing/2014/main" id="{F1D3E753-CD0B-0D31-256C-876772256678}"/>
              </a:ext>
            </a:extLst>
          </p:cNvPr>
          <p:cNvSpPr txBox="1">
            <a:spLocks noChangeArrowheads="1"/>
          </p:cNvSpPr>
          <p:nvPr/>
        </p:nvSpPr>
        <p:spPr bwMode="auto">
          <a:xfrm>
            <a:off x="8764588" y="583565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endParaRPr lang="en-US" sz="18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24" name="Title 23">
            <a:extLst>
              <a:ext uri="{FF2B5EF4-FFF2-40B4-BE49-F238E27FC236}">
                <a16:creationId xmlns:a16="http://schemas.microsoft.com/office/drawing/2014/main" id="{5878F12A-2E04-5507-5150-208C72250CC1}"/>
              </a:ext>
            </a:extLst>
          </p:cNvPr>
          <p:cNvSpPr>
            <a:spLocks noGrp="1"/>
          </p:cNvSpPr>
          <p:nvPr>
            <p:ph type="title" idx="4294967295"/>
          </p:nvPr>
        </p:nvSpPr>
        <p:spPr>
          <a:xfrm>
            <a:off x="3886200" y="2903538"/>
            <a:ext cx="1600200" cy="609600"/>
          </a:xfrm>
        </p:spPr>
        <p:txBody>
          <a:bodyPr/>
          <a:lstStyle/>
          <a:p>
            <a:pPr>
              <a:buFont typeface="Times New Roman" charset="0"/>
              <a:buNone/>
              <a:defRPr/>
            </a:pPr>
            <a:r>
              <a:rPr lang="en-GB" sz="2900">
                <a:solidFill>
                  <a:srgbClr val="FFEA18"/>
                </a:solidFill>
                <a:latin typeface="Comic Sans MS" charset="0"/>
              </a:rPr>
              <a:t>LOGOS</a:t>
            </a: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6C839F-BCB4-4A19-5BCE-ED7D1E77453B}"/>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4" name="Content Placeholder 3" descr="hebrews1_1_2.jpg">
            <a:extLst>
              <a:ext uri="{FF2B5EF4-FFF2-40B4-BE49-F238E27FC236}">
                <a16:creationId xmlns:a16="http://schemas.microsoft.com/office/drawing/2014/main" id="{6A8078D4-6178-E64C-860B-7481C2332B91}"/>
              </a:ext>
            </a:extLst>
          </p:cNvPr>
          <p:cNvPicPr>
            <a:picLocks noGrp="1" noChangeAspect="1"/>
          </p:cNvPicPr>
          <p:nvPr>
            <p:ph idx="1"/>
          </p:nvPr>
        </p:nvPicPr>
        <p:blipFill>
          <a:blip r:embed="rId3"/>
          <a:srcRect l="-857" r="2557"/>
          <a:stretch>
            <a:fillRect/>
          </a:stretch>
        </p:blipFill>
        <p:spPr>
          <a:xfrm>
            <a:off x="0" y="228600"/>
            <a:ext cx="9144000" cy="6194425"/>
          </a:xfrm>
        </p:spPr>
      </p:pic>
      <p:sp>
        <p:nvSpPr>
          <p:cNvPr id="2" name="Title 1">
            <a:extLst>
              <a:ext uri="{FF2B5EF4-FFF2-40B4-BE49-F238E27FC236}">
                <a16:creationId xmlns:a16="http://schemas.microsoft.com/office/drawing/2014/main" id="{ADF7C4A9-9280-47BF-BA90-BB863F55D445}"/>
              </a:ext>
            </a:extLst>
          </p:cNvPr>
          <p:cNvSpPr>
            <a:spLocks noGrp="1"/>
          </p:cNvSpPr>
          <p:nvPr>
            <p:ph type="title"/>
          </p:nvPr>
        </p:nvSpPr>
        <p:spPr>
          <a:xfrm>
            <a:off x="6011863" y="0"/>
            <a:ext cx="3143250" cy="1341438"/>
          </a:xfrm>
          <a:solidFill>
            <a:schemeClr val="tx1"/>
          </a:solidFill>
        </p:spPr>
        <p:txBody>
          <a:bodyPr/>
          <a:lstStyle/>
          <a:p>
            <a:pPr>
              <a:defRPr/>
            </a:pPr>
            <a:r>
              <a:rPr lang="en-US" dirty="0"/>
              <a:t>Hebrews 1:1-2 </a:t>
            </a:r>
            <a:r>
              <a:rPr lang="en-US" sz="3200" dirty="0"/>
              <a:t>NLT</a:t>
            </a:r>
            <a:endParaRPr lang="en-US" dirty="0"/>
          </a:p>
        </p:txBody>
      </p:sp>
      <p:sp>
        <p:nvSpPr>
          <p:cNvPr id="6" name="Title 1">
            <a:extLst>
              <a:ext uri="{FF2B5EF4-FFF2-40B4-BE49-F238E27FC236}">
                <a16:creationId xmlns:a16="http://schemas.microsoft.com/office/drawing/2014/main" id="{6B959065-82ED-356A-C75C-4B1E5426F5AB}"/>
              </a:ext>
            </a:extLst>
          </p:cNvPr>
          <p:cNvSpPr txBox="1">
            <a:spLocks/>
          </p:cNvSpPr>
          <p:nvPr/>
        </p:nvSpPr>
        <p:spPr bwMode="auto">
          <a:xfrm>
            <a:off x="107950" y="115888"/>
            <a:ext cx="3311525" cy="6481762"/>
          </a:xfrm>
          <a:prstGeom prst="rect">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effectLst>
                  <a:outerShdw blurRad="38100" dist="38100" dir="2700000" algn="tl">
                    <a:srgbClr val="808080"/>
                  </a:outerShdw>
                </a:effectLst>
                <a:latin typeface="Arial" panose="020B0604020202020204" pitchFamily="34" charset="0"/>
              </a:rPr>
              <a:t>Long ago God spoke many times and in many ways to our ancestors through the prophets.  </a:t>
            </a:r>
            <a:r>
              <a:rPr lang="en-US" altLang="en-US" b="1" baseline="30000">
                <a:solidFill>
                  <a:srgbClr val="FFFFFF"/>
                </a:solidFill>
                <a:effectLst>
                  <a:outerShdw blurRad="38100" dist="38100" dir="2700000" algn="tl">
                    <a:srgbClr val="808080"/>
                  </a:outerShdw>
                </a:effectLst>
                <a:latin typeface="Arial" panose="020B0604020202020204" pitchFamily="34" charset="0"/>
              </a:rPr>
              <a:t>2</a:t>
            </a:r>
            <a:r>
              <a:rPr lang="en-US" altLang="en-US" b="1">
                <a:solidFill>
                  <a:srgbClr val="FFFFFF"/>
                </a:solidFill>
                <a:effectLst>
                  <a:outerShdw blurRad="38100" dist="38100" dir="2700000" algn="tl">
                    <a:srgbClr val="808080"/>
                  </a:outerShdw>
                </a:effectLst>
                <a:latin typeface="Arial" panose="020B0604020202020204" pitchFamily="34" charset="0"/>
              </a:rPr>
              <a:t>And now in these final days, he has spoken to us through his Son. God promised everything to the Son as an inheritance, and through the Son he created the universe.</a:t>
            </a:r>
            <a:endParaRPr lang="en-US" altLang="en-US" b="1">
              <a:solidFill>
                <a:srgbClr val="FFFFFF"/>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descr="inthebeginning.jpg">
            <a:extLst>
              <a:ext uri="{FF2B5EF4-FFF2-40B4-BE49-F238E27FC236}">
                <a16:creationId xmlns:a16="http://schemas.microsoft.com/office/drawing/2014/main" id="{1EAACFCC-2DF2-1ABF-B9B0-FA78B4170C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19B791FD-C430-4765-C237-0F7741474125}"/>
              </a:ext>
            </a:extLst>
          </p:cNvPr>
          <p:cNvSpPr txBox="1">
            <a:spLocks/>
          </p:cNvSpPr>
          <p:nvPr/>
        </p:nvSpPr>
        <p:spPr bwMode="auto">
          <a:xfrm>
            <a:off x="457200" y="1371600"/>
            <a:ext cx="3124200" cy="4038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ja-JP" altLang="en-US" sz="3600" b="1">
                <a:solidFill>
                  <a:srgbClr val="FFFFFF"/>
                </a:solidFill>
                <a:latin typeface="Arial" panose="020B0604020202020204" pitchFamily="34" charset="0"/>
              </a:rPr>
              <a:t>“</a:t>
            </a:r>
            <a:r>
              <a:rPr lang="en-US" altLang="ja-JP" sz="3600" b="1">
                <a:solidFill>
                  <a:srgbClr val="FFFF00"/>
                </a:solidFill>
                <a:latin typeface="Arial" panose="020B0604020202020204" pitchFamily="34" charset="0"/>
              </a:rPr>
              <a:t>In the beginning </a:t>
            </a:r>
            <a:r>
              <a:rPr lang="en-US" altLang="ja-JP" sz="3600" b="1">
                <a:solidFill>
                  <a:srgbClr val="FFFFFF"/>
                </a:solidFill>
                <a:latin typeface="Arial" panose="020B0604020202020204" pitchFamily="34" charset="0"/>
              </a:rPr>
              <a:t>God created the heavens and the earth</a:t>
            </a: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 </a:t>
            </a:r>
            <a:br>
              <a:rPr lang="en-US" altLang="ja-JP" sz="3600" b="1">
                <a:solidFill>
                  <a:srgbClr val="FFFFFF"/>
                </a:solidFill>
                <a:latin typeface="Arial" panose="020B0604020202020204" pitchFamily="34" charset="0"/>
              </a:rPr>
            </a:br>
            <a:r>
              <a:rPr lang="en-US" altLang="ja-JP" sz="3600" b="1">
                <a:solidFill>
                  <a:srgbClr val="FFFFFF"/>
                </a:solidFill>
                <a:latin typeface="Arial" panose="020B0604020202020204" pitchFamily="34" charset="0"/>
              </a:rPr>
              <a:t>(Genesis 1:1)</a:t>
            </a:r>
            <a:endParaRPr lang="en-US" altLang="en-US" sz="3600" b="1">
              <a:solidFill>
                <a:srgbClr val="FFFFFF"/>
              </a:solidFill>
              <a:latin typeface="Arial" panose="020B0604020202020204" pitchFamily="34" charset="0"/>
            </a:endParaRPr>
          </a:p>
        </p:txBody>
      </p:sp>
      <p:pic>
        <p:nvPicPr>
          <p:cNvPr id="6" name="Picture 5" descr="gospel of john title.jpg">
            <a:extLst>
              <a:ext uri="{FF2B5EF4-FFF2-40B4-BE49-F238E27FC236}">
                <a16:creationId xmlns:a16="http://schemas.microsoft.com/office/drawing/2014/main" id="{5E545A3A-BECC-4FE3-CFC4-441F7926E4AE}"/>
              </a:ext>
            </a:extLst>
          </p:cNvPr>
          <p:cNvPicPr>
            <a:picLocks noChangeAspect="1"/>
          </p:cNvPicPr>
          <p:nvPr/>
        </p:nvPicPr>
        <p:blipFill>
          <a:blip r:embed="rId4">
            <a:extLst>
              <a:ext uri="{28A0092B-C50C-407E-A947-70E740481C1C}">
                <a14:useLocalDpi xmlns:a14="http://schemas.microsoft.com/office/drawing/2010/main" val="0"/>
              </a:ext>
            </a:extLst>
          </a:blip>
          <a:srcRect l="1587" t="1111" b="12222"/>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8E2D972-A3CC-4D9E-281D-5EC296B4AB43}"/>
              </a:ext>
            </a:extLst>
          </p:cNvPr>
          <p:cNvSpPr txBox="1">
            <a:spLocks/>
          </p:cNvSpPr>
          <p:nvPr/>
        </p:nvSpPr>
        <p:spPr bwMode="auto">
          <a:xfrm>
            <a:off x="5410200" y="990600"/>
            <a:ext cx="3733800" cy="3276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ja-JP" altLang="en-US" sz="3600" b="1">
                <a:solidFill>
                  <a:srgbClr val="FFFFFF"/>
                </a:solidFill>
                <a:latin typeface="Arial" panose="020B0604020202020204" pitchFamily="34" charset="0"/>
              </a:rPr>
              <a:t>“</a:t>
            </a:r>
            <a:r>
              <a:rPr lang="en-US" altLang="ja-JP" sz="3600" b="1">
                <a:solidFill>
                  <a:srgbClr val="FFFF00"/>
                </a:solidFill>
                <a:latin typeface="Arial" panose="020B0604020202020204" pitchFamily="34" charset="0"/>
              </a:rPr>
              <a:t>In the beginning </a:t>
            </a:r>
            <a:br>
              <a:rPr lang="en-US" altLang="ja-JP" sz="3600" b="1">
                <a:solidFill>
                  <a:srgbClr val="FFFFFF"/>
                </a:solidFill>
                <a:latin typeface="Arial" panose="020B0604020202020204" pitchFamily="34" charset="0"/>
              </a:rPr>
            </a:br>
            <a:r>
              <a:rPr lang="en-US" altLang="ja-JP" sz="3600" b="1">
                <a:solidFill>
                  <a:srgbClr val="FFFFFF"/>
                </a:solidFill>
                <a:latin typeface="Arial" panose="020B0604020202020204" pitchFamily="34" charset="0"/>
              </a:rPr>
              <a:t>was the Word</a:t>
            </a: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 </a:t>
            </a:r>
            <a:br>
              <a:rPr lang="en-US" altLang="ja-JP" sz="3600" b="1">
                <a:solidFill>
                  <a:srgbClr val="FFFFFF"/>
                </a:solidFill>
                <a:latin typeface="Arial" panose="020B0604020202020204" pitchFamily="34" charset="0"/>
              </a:rPr>
            </a:br>
            <a:r>
              <a:rPr lang="en-US" altLang="ja-JP" sz="3600" b="1">
                <a:solidFill>
                  <a:srgbClr val="FFFFFF"/>
                </a:solidFill>
                <a:latin typeface="Arial" panose="020B0604020202020204" pitchFamily="34" charset="0"/>
              </a:rPr>
              <a:t>(John 1:1)</a:t>
            </a:r>
            <a:endParaRPr lang="en-US" altLang="en-US" sz="3600" b="1">
              <a:solidFill>
                <a:srgbClr val="FFFFFF"/>
              </a:solidFill>
              <a:latin typeface="Arial" panose="020B0604020202020204" pitchFamily="34" charset="0"/>
            </a:endParaRPr>
          </a:p>
        </p:txBody>
      </p:sp>
      <p:sp>
        <p:nvSpPr>
          <p:cNvPr id="2" name="Title 1">
            <a:extLst>
              <a:ext uri="{FF2B5EF4-FFF2-40B4-BE49-F238E27FC236}">
                <a16:creationId xmlns:a16="http://schemas.microsoft.com/office/drawing/2014/main" id="{231F982C-AD79-9A39-E6D4-EFF2EA0FB985}"/>
              </a:ext>
            </a:extLst>
          </p:cNvPr>
          <p:cNvSpPr>
            <a:spLocks noGrp="1"/>
          </p:cNvSpPr>
          <p:nvPr>
            <p:ph type="title"/>
          </p:nvPr>
        </p:nvSpPr>
        <p:spPr>
          <a:xfrm>
            <a:off x="0" y="0"/>
            <a:ext cx="9144000" cy="944563"/>
          </a:xfrm>
          <a:solidFill>
            <a:schemeClr val="tx1"/>
          </a:solidFill>
        </p:spPr>
        <p:txBody>
          <a:bodyPr/>
          <a:lstStyle/>
          <a:p>
            <a:pPr>
              <a:defRPr/>
            </a:pPr>
            <a:r>
              <a:rPr lang="en-US" dirty="0"/>
              <a:t>Exact Beginnings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1DDA51A6-74D5-95CD-BA25-B9C52D9D16E0}"/>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000000"/>
              </a:solidFill>
              <a:latin typeface="BONES" pitchFamily="-110" charset="0"/>
            </a:endParaRPr>
          </a:p>
        </p:txBody>
      </p:sp>
      <p:sp>
        <p:nvSpPr>
          <p:cNvPr id="2" name="Title 1">
            <a:extLst>
              <a:ext uri="{FF2B5EF4-FFF2-40B4-BE49-F238E27FC236}">
                <a16:creationId xmlns:a16="http://schemas.microsoft.com/office/drawing/2014/main" id="{3EB78714-78AC-8DE6-D48A-2850AF92F8DB}"/>
              </a:ext>
            </a:extLst>
          </p:cNvPr>
          <p:cNvSpPr>
            <a:spLocks noGrp="1"/>
          </p:cNvSpPr>
          <p:nvPr>
            <p:ph type="title"/>
          </p:nvPr>
        </p:nvSpPr>
        <p:spPr>
          <a:xfrm>
            <a:off x="457200" y="0"/>
            <a:ext cx="8229600" cy="1143000"/>
          </a:xfrm>
        </p:spPr>
        <p:txBody>
          <a:bodyPr/>
          <a:lstStyle/>
          <a:p>
            <a:r>
              <a:rPr lang="en-US" altLang="en-US">
                <a:ea typeface="ＭＳ Ｐゴシック" panose="020B0600070205080204" pitchFamily="34" charset="-128"/>
              </a:rPr>
              <a:t>Happy…</a:t>
            </a:r>
          </a:p>
        </p:txBody>
      </p:sp>
      <p:sp>
        <p:nvSpPr>
          <p:cNvPr id="5" name="Title 1">
            <a:extLst>
              <a:ext uri="{FF2B5EF4-FFF2-40B4-BE49-F238E27FC236}">
                <a16:creationId xmlns:a16="http://schemas.microsoft.com/office/drawing/2014/main" id="{5270CAFF-5266-604D-0C82-EEA82247D5F3}"/>
              </a:ext>
            </a:extLst>
          </p:cNvPr>
          <p:cNvSpPr txBox="1">
            <a:spLocks/>
          </p:cNvSpPr>
          <p:nvPr/>
        </p:nvSpPr>
        <p:spPr bwMode="auto">
          <a:xfrm>
            <a:off x="-76200" y="838200"/>
            <a:ext cx="4876800" cy="2514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defRPr/>
            </a:pPr>
            <a:r>
              <a:rPr lang="en-US" sz="4400" b="1" dirty="0">
                <a:solidFill>
                  <a:srgbClr val="FFFFFF"/>
                </a:solidFill>
                <a:latin typeface="Arial" charset="0"/>
              </a:rPr>
              <a:t>Saint </a:t>
            </a:r>
            <a:br>
              <a:rPr lang="en-US" sz="4400" b="1" dirty="0">
                <a:solidFill>
                  <a:srgbClr val="FFFFFF"/>
                </a:solidFill>
                <a:latin typeface="Arial" charset="0"/>
              </a:rPr>
            </a:br>
            <a:r>
              <a:rPr lang="en-US" sz="4400" b="1" dirty="0">
                <a:solidFill>
                  <a:srgbClr val="FFFFFF"/>
                </a:solidFill>
                <a:latin typeface="Arial" charset="0"/>
              </a:rPr>
              <a:t>Valentine</a:t>
            </a:r>
            <a:r>
              <a:rPr lang="fr-FR" altLang="ja-JP" sz="4400" b="1" dirty="0">
                <a:solidFill>
                  <a:srgbClr val="FFFFFF"/>
                </a:solidFill>
                <a:latin typeface="Arial" charset="0"/>
              </a:rPr>
              <a:t>'</a:t>
            </a:r>
            <a:r>
              <a:rPr lang="en-US" sz="4400" b="1" dirty="0">
                <a:solidFill>
                  <a:srgbClr val="FFFFFF"/>
                </a:solidFill>
                <a:latin typeface="Arial" charset="0"/>
              </a:rPr>
              <a:t>s Day</a:t>
            </a:r>
          </a:p>
        </p:txBody>
      </p:sp>
      <p:sp>
        <p:nvSpPr>
          <p:cNvPr id="6" name="Title 1">
            <a:extLst>
              <a:ext uri="{FF2B5EF4-FFF2-40B4-BE49-F238E27FC236}">
                <a16:creationId xmlns:a16="http://schemas.microsoft.com/office/drawing/2014/main" id="{8F9693EC-4184-2071-23E7-0059C9C81935}"/>
              </a:ext>
            </a:extLst>
          </p:cNvPr>
          <p:cNvSpPr txBox="1">
            <a:spLocks/>
          </p:cNvSpPr>
          <p:nvPr/>
        </p:nvSpPr>
        <p:spPr bwMode="auto">
          <a:xfrm>
            <a:off x="5581650" y="838200"/>
            <a:ext cx="2743200" cy="2514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defRPr/>
            </a:pPr>
            <a:r>
              <a:rPr lang="en-US" sz="4400" b="1">
                <a:solidFill>
                  <a:srgbClr val="FFFFFF"/>
                </a:solidFill>
                <a:latin typeface="Arial" charset="0"/>
              </a:rPr>
              <a:t>Year of the Tiger</a:t>
            </a:r>
          </a:p>
        </p:txBody>
      </p:sp>
      <p:pic>
        <p:nvPicPr>
          <p:cNvPr id="7" name="Picture 6" descr="tigerchinese.gif">
            <a:extLst>
              <a:ext uri="{FF2B5EF4-FFF2-40B4-BE49-F238E27FC236}">
                <a16:creationId xmlns:a16="http://schemas.microsoft.com/office/drawing/2014/main" id="{A0460382-9779-97CA-F6BA-CC44A9688F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895600"/>
            <a:ext cx="3848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valentine-783707.jpg">
            <a:extLst>
              <a:ext uri="{FF2B5EF4-FFF2-40B4-BE49-F238E27FC236}">
                <a16:creationId xmlns:a16="http://schemas.microsoft.com/office/drawing/2014/main" id="{EC6910BA-A918-4E64-D701-C0AD5BCDA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788" y="2895600"/>
            <a:ext cx="27908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6" descr="inthebeginning.jpg">
            <a:extLst>
              <a:ext uri="{FF2B5EF4-FFF2-40B4-BE49-F238E27FC236}">
                <a16:creationId xmlns:a16="http://schemas.microsoft.com/office/drawing/2014/main" id="{3F3A91C6-D066-5973-0794-25FA26EC8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5834604-DB9E-0283-1EC4-135F886BDED3}"/>
              </a:ext>
            </a:extLst>
          </p:cNvPr>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defRPr/>
            </a:pPr>
            <a:r>
              <a:rPr lang="ja-JP" altLang="en-US" sz="3600" b="1" dirty="0">
                <a:solidFill>
                  <a:srgbClr val="FFFFFF"/>
                </a:solidFill>
                <a:effectLst>
                  <a:glow rad="254000">
                    <a:schemeClr val="tx1">
                      <a:alpha val="75000"/>
                    </a:schemeClr>
                  </a:glow>
                </a:effectLst>
                <a:latin typeface="Arial" charset="0"/>
              </a:rPr>
              <a:t>“</a:t>
            </a:r>
            <a:r>
              <a:rPr lang="en-US" altLang="ja-JP" sz="3600" b="1" dirty="0">
                <a:solidFill>
                  <a:srgbClr val="FFFF00"/>
                </a:solidFill>
                <a:effectLst>
                  <a:glow rad="254000">
                    <a:schemeClr val="tx1">
                      <a:alpha val="75000"/>
                    </a:schemeClr>
                  </a:glow>
                </a:effectLst>
                <a:latin typeface="Arial" charset="0"/>
              </a:rPr>
              <a:t>Let there be light</a:t>
            </a:r>
            <a:r>
              <a:rPr lang="ja-JP" altLang="en-US" sz="3600" b="1" dirty="0">
                <a:solidFill>
                  <a:srgbClr val="FFFFFF"/>
                </a:solidFill>
                <a:effectLst>
                  <a:glow rad="254000">
                    <a:schemeClr val="tx1">
                      <a:alpha val="75000"/>
                    </a:schemeClr>
                  </a:glow>
                </a:effectLst>
                <a:latin typeface="Arial" charset="0"/>
              </a:rPr>
              <a:t>”</a:t>
            </a:r>
            <a:r>
              <a:rPr lang="en-US" sz="3600" b="1" dirty="0">
                <a:solidFill>
                  <a:srgbClr val="FFFFFF"/>
                </a:solidFill>
                <a:effectLst>
                  <a:glow rad="254000">
                    <a:schemeClr val="tx1">
                      <a:alpha val="75000"/>
                    </a:schemeClr>
                  </a:glow>
                </a:effectLst>
                <a:latin typeface="Arial" charset="0"/>
              </a:rPr>
              <a:t> </a:t>
            </a:r>
            <a:br>
              <a:rPr lang="en-US" sz="3600" b="1" dirty="0">
                <a:solidFill>
                  <a:srgbClr val="FFFFFF"/>
                </a:solidFill>
                <a:effectLst>
                  <a:glow rad="254000">
                    <a:schemeClr val="tx1">
                      <a:alpha val="75000"/>
                    </a:schemeClr>
                  </a:glow>
                </a:effectLst>
                <a:latin typeface="Arial" charset="0"/>
              </a:rPr>
            </a:br>
            <a:r>
              <a:rPr lang="en-US" sz="3600" b="1" dirty="0">
                <a:solidFill>
                  <a:srgbClr val="FFFFFF"/>
                </a:solidFill>
                <a:effectLst>
                  <a:glow rad="254000">
                    <a:schemeClr val="tx1">
                      <a:alpha val="75000"/>
                    </a:schemeClr>
                  </a:glow>
                </a:effectLst>
                <a:latin typeface="Arial" charset="0"/>
              </a:rPr>
              <a:t>(Genesis 1:3)</a:t>
            </a:r>
          </a:p>
        </p:txBody>
      </p:sp>
      <p:pic>
        <p:nvPicPr>
          <p:cNvPr id="6" name="Picture 5" descr="gospel of john title.jpg">
            <a:extLst>
              <a:ext uri="{FF2B5EF4-FFF2-40B4-BE49-F238E27FC236}">
                <a16:creationId xmlns:a16="http://schemas.microsoft.com/office/drawing/2014/main" id="{FFF276F7-5EF6-9DA4-2FFC-36BB340BA0F6}"/>
              </a:ext>
            </a:extLst>
          </p:cNvPr>
          <p:cNvPicPr>
            <a:picLocks noChangeAspect="1"/>
          </p:cNvPicPr>
          <p:nvPr/>
        </p:nvPicPr>
        <p:blipFill>
          <a:blip r:embed="rId4">
            <a:extLst>
              <a:ext uri="{28A0092B-C50C-407E-A947-70E740481C1C}">
                <a14:useLocalDpi xmlns:a14="http://schemas.microsoft.com/office/drawing/2010/main" val="0"/>
              </a:ext>
            </a:extLst>
          </a:blip>
          <a:srcRect l="1587" t="1111" b="12222"/>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C6E25A68-5B22-5B71-54C9-30BACAF4C899}"/>
              </a:ext>
            </a:extLst>
          </p:cNvPr>
          <p:cNvSpPr txBox="1">
            <a:spLocks/>
          </p:cNvSpPr>
          <p:nvPr/>
        </p:nvSpPr>
        <p:spPr bwMode="auto">
          <a:xfrm>
            <a:off x="5220072" y="990600"/>
            <a:ext cx="3923928" cy="5390728"/>
          </a:xfrm>
          <a:prstGeom prst="rect">
            <a:avLst/>
          </a:prstGeom>
          <a:noFill/>
          <a:ln w="9525">
            <a:noFill/>
            <a:miter lim="800000"/>
            <a:headEnd/>
            <a:tailEnd/>
          </a:ln>
          <a:effectLst>
            <a:outerShdw blurRad="50800" dist="38100" dir="2700000">
              <a:srgbClr val="000000">
                <a:alpha val="43000"/>
              </a:srgbClr>
            </a:outerShdw>
          </a:effectLst>
        </p:spPr>
        <p:txBody>
          <a:bodyPr anchor="ctr"/>
          <a:lstStyle>
            <a:defPPr>
              <a:defRPr lang="en-US"/>
            </a:defPPr>
            <a:lvl1pPr algn="ctr" eaLnBrk="0" hangingPunct="0">
              <a:defRPr sz="3600" b="1">
                <a:solidFill>
                  <a:srgbClr val="FFFFFF"/>
                </a:solidFill>
                <a:latin typeface="Arial" charset="0"/>
              </a:defRPr>
            </a:lvl1pPr>
            <a:lvl2pPr marL="37931725" indent="-37474525" eaLnBrk="0" hangingPunct="0">
              <a:defRPr sz="2400">
                <a:ea typeface="Arial" charset="0"/>
              </a:defRPr>
            </a:lvl2pPr>
            <a:lvl3pPr eaLnBrk="0" hangingPunct="0">
              <a:defRPr sz="2400">
                <a:ea typeface="Arial" charset="0"/>
              </a:defRPr>
            </a:lvl3pPr>
            <a:lvl4pPr eaLnBrk="0" hangingPunct="0">
              <a:defRPr sz="2400">
                <a:ea typeface="Arial" charset="0"/>
              </a:defRPr>
            </a:lvl4pPr>
            <a:lvl5pPr eaLnBrk="0" hangingPunct="0">
              <a:defRPr sz="2400">
                <a:ea typeface="Arial" charset="0"/>
              </a:defRPr>
            </a:lvl5pPr>
            <a:lvl6pPr marL="457200" eaLnBrk="0" fontAlgn="base" hangingPunct="0">
              <a:spcBef>
                <a:spcPct val="0"/>
              </a:spcBef>
              <a:spcAft>
                <a:spcPct val="0"/>
              </a:spcAft>
              <a:defRPr sz="2400">
                <a:ea typeface="Arial" charset="0"/>
              </a:defRPr>
            </a:lvl6pPr>
            <a:lvl7pPr marL="914400" eaLnBrk="0" fontAlgn="base" hangingPunct="0">
              <a:spcBef>
                <a:spcPct val="0"/>
              </a:spcBef>
              <a:spcAft>
                <a:spcPct val="0"/>
              </a:spcAft>
              <a:defRPr sz="2400">
                <a:ea typeface="Arial" charset="0"/>
              </a:defRPr>
            </a:lvl7pPr>
            <a:lvl8pPr marL="1371600" eaLnBrk="0" fontAlgn="base" hangingPunct="0">
              <a:spcBef>
                <a:spcPct val="0"/>
              </a:spcBef>
              <a:spcAft>
                <a:spcPct val="0"/>
              </a:spcAft>
              <a:defRPr sz="2400">
                <a:ea typeface="Arial" charset="0"/>
              </a:defRPr>
            </a:lvl8pPr>
            <a:lvl9pPr marL="1828800" eaLnBrk="0" fontAlgn="base" hangingPunct="0">
              <a:spcBef>
                <a:spcPct val="0"/>
              </a:spcBef>
              <a:spcAft>
                <a:spcPct val="0"/>
              </a:spcAft>
              <a:defRPr sz="2400">
                <a:ea typeface="Arial" charset="0"/>
              </a:defRPr>
            </a:lvl9pPr>
          </a:lstStyle>
          <a:p>
            <a:pPr>
              <a:defRPr/>
            </a:pPr>
            <a:r>
              <a:rPr lang="en-US" altLang="ja-JP" sz="3200" dirty="0">
                <a:effectLst>
                  <a:glow rad="254000">
                    <a:schemeClr val="tx1">
                      <a:alpha val="75000"/>
                    </a:schemeClr>
                  </a:glow>
                </a:effectLst>
                <a:ea typeface="ＭＳ Ｐゴシック" charset="0"/>
              </a:rPr>
              <a:t>"</a:t>
            </a:r>
            <a:r>
              <a:rPr lang="en-US" sz="3200" dirty="0">
                <a:effectLst>
                  <a:glow rad="254000">
                    <a:schemeClr val="tx1">
                      <a:alpha val="75000"/>
                    </a:schemeClr>
                  </a:glow>
                </a:effectLst>
                <a:ea typeface="ＭＳ Ｐゴシック" charset="0"/>
              </a:rPr>
              <a:t>In Him was life, and the life was </a:t>
            </a:r>
            <a:r>
              <a:rPr lang="en-US" sz="3200" dirty="0">
                <a:solidFill>
                  <a:srgbClr val="FFFF00"/>
                </a:solidFill>
                <a:effectLst>
                  <a:glow rad="254000">
                    <a:schemeClr val="tx1">
                      <a:alpha val="75000"/>
                    </a:schemeClr>
                  </a:glow>
                </a:effectLst>
                <a:ea typeface="ＭＳ Ｐゴシック" charset="0"/>
              </a:rPr>
              <a:t>the Light of men</a:t>
            </a:r>
            <a:r>
              <a:rPr lang="en-US" sz="3200" dirty="0">
                <a:effectLst>
                  <a:glow rad="254000">
                    <a:schemeClr val="tx1">
                      <a:alpha val="75000"/>
                    </a:schemeClr>
                  </a:glow>
                </a:effectLst>
                <a:ea typeface="ＭＳ Ｐゴシック" charset="0"/>
              </a:rPr>
              <a:t>.  </a:t>
            </a:r>
            <a:r>
              <a:rPr lang="en-US" sz="3200" baseline="30000" dirty="0">
                <a:effectLst>
                  <a:glow rad="254000">
                    <a:schemeClr val="tx1">
                      <a:alpha val="75000"/>
                    </a:schemeClr>
                  </a:glow>
                </a:effectLst>
                <a:ea typeface="ＭＳ Ｐゴシック" charset="0"/>
              </a:rPr>
              <a:t>5</a:t>
            </a:r>
            <a:r>
              <a:rPr lang="en-US" sz="3200" dirty="0">
                <a:solidFill>
                  <a:srgbClr val="FFFF00"/>
                </a:solidFill>
                <a:effectLst>
                  <a:glow rad="254000">
                    <a:schemeClr val="tx1">
                      <a:alpha val="75000"/>
                    </a:schemeClr>
                  </a:glow>
                </a:effectLst>
                <a:ea typeface="ＭＳ Ｐゴシック" charset="0"/>
              </a:rPr>
              <a:t>The Light </a:t>
            </a:r>
            <a:r>
              <a:rPr lang="en-US" sz="3200" dirty="0">
                <a:effectLst>
                  <a:glow rad="254000">
                    <a:schemeClr val="tx1">
                      <a:alpha val="75000"/>
                    </a:schemeClr>
                  </a:glow>
                </a:effectLst>
                <a:ea typeface="ＭＳ Ｐゴシック" charset="0"/>
              </a:rPr>
              <a:t>shines in the darkness, and the darkness did not comprehend it" </a:t>
            </a:r>
            <a:br>
              <a:rPr lang="en-US" sz="3200" dirty="0">
                <a:effectLst>
                  <a:glow rad="254000">
                    <a:schemeClr val="tx1">
                      <a:alpha val="75000"/>
                    </a:schemeClr>
                  </a:glow>
                </a:effectLst>
                <a:ea typeface="ＭＳ Ｐゴシック" charset="0"/>
              </a:rPr>
            </a:br>
            <a:r>
              <a:rPr lang="en-US" sz="3200" dirty="0">
                <a:effectLst>
                  <a:glow rad="254000">
                    <a:schemeClr val="tx1">
                      <a:alpha val="75000"/>
                    </a:schemeClr>
                  </a:glow>
                </a:effectLst>
                <a:ea typeface="ＭＳ Ｐゴシック" charset="0"/>
              </a:rPr>
              <a:t>(John 1:4-5)</a:t>
            </a:r>
          </a:p>
        </p:txBody>
      </p:sp>
      <p:sp>
        <p:nvSpPr>
          <p:cNvPr id="2" name="Title 1">
            <a:extLst>
              <a:ext uri="{FF2B5EF4-FFF2-40B4-BE49-F238E27FC236}">
                <a16:creationId xmlns:a16="http://schemas.microsoft.com/office/drawing/2014/main" id="{62A469AA-C7EA-A57B-2DFD-4DDCD65E0C48}"/>
              </a:ext>
            </a:extLst>
          </p:cNvPr>
          <p:cNvSpPr>
            <a:spLocks noGrp="1"/>
          </p:cNvSpPr>
          <p:nvPr>
            <p:ph type="title"/>
          </p:nvPr>
        </p:nvSpPr>
        <p:spPr>
          <a:xfrm>
            <a:off x="0" y="0"/>
            <a:ext cx="9144000" cy="944563"/>
          </a:xfrm>
          <a:solidFill>
            <a:schemeClr val="tx1"/>
          </a:solidFill>
        </p:spPr>
        <p:txBody>
          <a:bodyPr/>
          <a:lstStyle/>
          <a:p>
            <a:pPr>
              <a:defRPr/>
            </a:pPr>
            <a:r>
              <a:rPr lang="en-US" dirty="0"/>
              <a:t>More Parallels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C7299A7C-15EE-1584-670F-BAB1C9CEE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805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0406D14A-BDDB-9742-5E59-76FAF90845AF}"/>
              </a:ext>
            </a:extLst>
          </p:cNvPr>
          <p:cNvSpPr>
            <a:spLocks noGrp="1" noChangeArrowheads="1"/>
          </p:cNvSpPr>
          <p:nvPr>
            <p:ph type="title"/>
          </p:nvPr>
        </p:nvSpPr>
        <p:spPr>
          <a:xfrm>
            <a:off x="0" y="0"/>
            <a:ext cx="9144000" cy="981075"/>
          </a:xfrm>
        </p:spPr>
        <p:txBody>
          <a:bodyPr/>
          <a:lstStyle/>
          <a:p>
            <a:pPr algn="ctr" eaLnBrk="1" hangingPunct="1">
              <a:defRPr/>
            </a:pPr>
            <a:r>
              <a:rPr lang="en-US" sz="3600" b="1" i="1" u="sng" dirty="0">
                <a:solidFill>
                  <a:srgbClr val="FFFFFF"/>
                </a:solidFill>
                <a:effectLst/>
                <a:latin typeface="Arial" charset="0"/>
                <a:ea typeface="ＭＳ Ｐゴシック" charset="0"/>
                <a:cs typeface="Arial" charset="0"/>
              </a:rPr>
              <a:t>Jesus (logos) has </a:t>
            </a:r>
            <a:r>
              <a:rPr lang="en-US" sz="3600" b="1" i="1" u="sng" dirty="0">
                <a:solidFill>
                  <a:srgbClr val="FFFF00"/>
                </a:solidFill>
                <a:effectLst/>
                <a:latin typeface="Arial" charset="0"/>
                <a:ea typeface="ＭＳ Ｐゴシック" charset="0"/>
                <a:cs typeface="Arial" charset="0"/>
              </a:rPr>
              <a:t>always been in fellowship </a:t>
            </a:r>
            <a:r>
              <a:rPr lang="en-US" sz="3600" b="1" i="1" u="sng" dirty="0">
                <a:solidFill>
                  <a:srgbClr val="FFFFFF"/>
                </a:solidFill>
                <a:effectLst/>
                <a:latin typeface="Arial" charset="0"/>
                <a:ea typeface="ＭＳ Ｐゴシック" charset="0"/>
                <a:cs typeface="Arial" charset="0"/>
              </a:rPr>
              <a:t>with the Father (1:1b)</a:t>
            </a:r>
            <a:endParaRPr lang="en-US" sz="3600" dirty="0">
              <a:solidFill>
                <a:srgbClr val="FFFF00"/>
              </a:solidFill>
              <a:ea typeface="ＭＳ Ｐゴシック" charset="0"/>
              <a:cs typeface="ＭＳ Ｐゴシック" charset="0"/>
            </a:endParaRPr>
          </a:p>
        </p:txBody>
      </p:sp>
      <p:sp>
        <p:nvSpPr>
          <p:cNvPr id="558084" name="Rectangle 4">
            <a:extLst>
              <a:ext uri="{FF2B5EF4-FFF2-40B4-BE49-F238E27FC236}">
                <a16:creationId xmlns:a16="http://schemas.microsoft.com/office/drawing/2014/main" id="{BB63D1F9-1910-739D-594D-80DF9E167171}"/>
              </a:ext>
            </a:extLst>
          </p:cNvPr>
          <p:cNvSpPr>
            <a:spLocks noGrp="1" noChangeArrowheads="1"/>
          </p:cNvSpPr>
          <p:nvPr>
            <p:ph type="body" idx="1"/>
          </p:nvPr>
        </p:nvSpPr>
        <p:spPr>
          <a:xfrm>
            <a:off x="1547813" y="1109663"/>
            <a:ext cx="7467600" cy="4191000"/>
          </a:xfrm>
        </p:spPr>
        <p:txBody>
          <a:bodyPr/>
          <a:lstStyle/>
          <a:p>
            <a:pPr marL="0" indent="0" algn="r" eaLnBrk="1" hangingPunct="1">
              <a:buFontTx/>
              <a:buNone/>
            </a:pP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In the beginning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was the Word, </a:t>
            </a:r>
          </a:p>
          <a:p>
            <a:pPr marL="0" indent="0" algn="r" eaLnBrk="1" hangingPunct="1">
              <a:buFontTx/>
              <a:buNone/>
            </a:pPr>
            <a:r>
              <a:rPr lang="en-US" altLang="en-US" sz="3600" b="1">
                <a:solidFill>
                  <a:srgbClr val="FFFF00"/>
                </a:solidFill>
                <a:effectLst>
                  <a:outerShdw blurRad="38100" dist="38100" dir="2700000" algn="tl">
                    <a:srgbClr val="FFFFFF"/>
                  </a:outerShdw>
                </a:effectLst>
                <a:ea typeface="ＭＳ Ｐゴシック" panose="020B0600070205080204" pitchFamily="34" charset="-128"/>
                <a:cs typeface="ＭＳ Ｐゴシック" panose="020B0600070205080204" pitchFamily="34" charset="-128"/>
              </a:rPr>
              <a:t>and the Word was with God</a:t>
            </a: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and the Word was God</a:t>
            </a: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 </a:t>
            </a:r>
          </a:p>
          <a:p>
            <a:pPr marL="0" indent="0" algn="r" eaLnBrk="1" hangingPunct="1">
              <a:buFontTx/>
              <a:buNone/>
            </a:pPr>
            <a:endPar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endParaRP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(John 1:1 </a:t>
            </a:r>
            <a:r>
              <a:rPr lang="en-US" altLang="en-US" sz="28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NIV</a:t>
            </a: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F7451-843C-FBE8-EB56-F32EA3F7B00D}"/>
              </a:ext>
            </a:extLst>
          </p:cNvPr>
          <p:cNvSpPr>
            <a:spLocks noGrp="1"/>
          </p:cNvSpPr>
          <p:nvPr>
            <p:ph type="ctrTitle"/>
          </p:nvPr>
        </p:nvSpPr>
        <p:spPr/>
        <p:txBody>
          <a:bodyPr/>
          <a:lstStyle/>
          <a:p>
            <a:r>
              <a:rPr lang="en-US" altLang="en-US">
                <a:effectLst>
                  <a:outerShdw blurRad="38100" dist="38100" dir="2700000" algn="tl">
                    <a:srgbClr val="C0C0C0"/>
                  </a:outerShdw>
                </a:effectLst>
                <a:ea typeface="ＭＳ Ｐゴシック" panose="020B0600070205080204" pitchFamily="34" charset="-128"/>
              </a:rPr>
              <a:t>The Father, Son &amp; Spirit</a:t>
            </a:r>
          </a:p>
        </p:txBody>
      </p:sp>
      <p:pic>
        <p:nvPicPr>
          <p:cNvPr id="64514" name="Picture 2" descr="TrinityBlank1.jpg">
            <a:extLst>
              <a:ext uri="{FF2B5EF4-FFF2-40B4-BE49-F238E27FC236}">
                <a16:creationId xmlns:a16="http://schemas.microsoft.com/office/drawing/2014/main" id="{89533800-705C-9504-035D-0C40ECC325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descr="Trinity-pg2.jpg">
            <a:extLst>
              <a:ext uri="{FF2B5EF4-FFF2-40B4-BE49-F238E27FC236}">
                <a16:creationId xmlns:a16="http://schemas.microsoft.com/office/drawing/2014/main" id="{2841ECEB-C19A-319E-4FDF-53EADA19A2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AC2B7-4750-3C6E-7AAD-3ED1FDD031FA}"/>
              </a:ext>
            </a:extLst>
          </p:cNvPr>
          <p:cNvSpPr>
            <a:spLocks noGrp="1"/>
          </p:cNvSpPr>
          <p:nvPr>
            <p:ph type="ctrTitle"/>
          </p:nvPr>
        </p:nvSpPr>
        <p:spPr>
          <a:xfrm>
            <a:off x="685800" y="5867400"/>
            <a:ext cx="8229600" cy="990600"/>
          </a:xfrm>
        </p:spPr>
        <p:txBody>
          <a:bodyPr/>
          <a:lstStyle/>
          <a:p>
            <a:r>
              <a:rPr lang="en-US" altLang="en-US">
                <a:effectLst>
                  <a:outerShdw blurRad="38100" dist="38100" dir="2700000" algn="tl">
                    <a:srgbClr val="C0C0C0"/>
                  </a:outerShdw>
                </a:effectLst>
                <a:ea typeface="ＭＳ Ｐゴシック" panose="020B0600070205080204" pitchFamily="34" charset="-128"/>
              </a:rPr>
              <a:t>The Trinity</a:t>
            </a:r>
          </a:p>
        </p:txBody>
      </p:sp>
      <p:pic>
        <p:nvPicPr>
          <p:cNvPr id="65538" name="Picture 2" descr="TrinityBlank1.jpg">
            <a:extLst>
              <a:ext uri="{FF2B5EF4-FFF2-40B4-BE49-F238E27FC236}">
                <a16:creationId xmlns:a16="http://schemas.microsoft.com/office/drawing/2014/main" id="{49EF240A-72C2-7934-2754-689A9E9368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Trinity.jpg">
            <a:extLst>
              <a:ext uri="{FF2B5EF4-FFF2-40B4-BE49-F238E27FC236}">
                <a16:creationId xmlns:a16="http://schemas.microsoft.com/office/drawing/2014/main" id="{730ED96A-5107-E1EE-71A2-0C0F6556AE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F6B8FB6-A2EC-7665-8D8C-878F38679309}"/>
              </a:ext>
            </a:extLst>
          </p:cNvPr>
          <p:cNvSpPr txBox="1">
            <a:spLocks noChangeArrowheads="1"/>
          </p:cNvSpPr>
          <p:nvPr/>
        </p:nvSpPr>
        <p:spPr bwMode="auto">
          <a:xfrm>
            <a:off x="0" y="0"/>
            <a:ext cx="3276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buFont typeface="Arial" panose="020B0604020202020204" pitchFamily="34" charset="0"/>
              <a:buChar char="•"/>
            </a:pPr>
            <a:r>
              <a:rPr lang="en-US" altLang="en-US" sz="2800" b="1">
                <a:solidFill>
                  <a:srgbClr val="000000"/>
                </a:solidFill>
                <a:latin typeface="Times" charset="0"/>
              </a:rPr>
              <a:t>The distinction has to do with personality. The logos is a person by Himself. </a:t>
            </a:r>
          </a:p>
          <a:p>
            <a:pPr eaLnBrk="1" hangingPunct="1">
              <a:buFont typeface="Arial" panose="020B0604020202020204" pitchFamily="34" charset="0"/>
              <a:buChar char="•"/>
            </a:pPr>
            <a:r>
              <a:rPr lang="en-US" altLang="en-US" sz="2800" b="1">
                <a:solidFill>
                  <a:srgbClr val="000000"/>
                </a:solidFill>
                <a:latin typeface="Times" charset="0"/>
              </a:rPr>
              <a:t>He is </a:t>
            </a:r>
            <a:r>
              <a:rPr lang="ja-JP" altLang="en-US" sz="2800" b="1">
                <a:solidFill>
                  <a:srgbClr val="000000"/>
                </a:solidFill>
                <a:latin typeface="Times" charset="0"/>
              </a:rPr>
              <a:t>“</a:t>
            </a:r>
            <a:r>
              <a:rPr lang="en-US" altLang="ja-JP" sz="2800" b="1">
                <a:solidFill>
                  <a:srgbClr val="000000"/>
                </a:solidFill>
                <a:latin typeface="Times" charset="0"/>
              </a:rPr>
              <a:t>with</a:t>
            </a:r>
            <a:r>
              <a:rPr lang="ja-JP" altLang="en-US" sz="2800" b="1">
                <a:solidFill>
                  <a:srgbClr val="000000"/>
                </a:solidFill>
                <a:latin typeface="Times" charset="0"/>
              </a:rPr>
              <a:t>”</a:t>
            </a:r>
            <a:r>
              <a:rPr lang="en-US" altLang="ja-JP" sz="2800" b="1">
                <a:solidFill>
                  <a:srgbClr val="000000"/>
                </a:solidFill>
                <a:latin typeface="Times" charset="0"/>
              </a:rPr>
              <a:t> </a:t>
            </a:r>
            <a:br>
              <a:rPr lang="en-US" altLang="ja-JP" sz="2800" b="1">
                <a:solidFill>
                  <a:srgbClr val="000000"/>
                </a:solidFill>
                <a:latin typeface="Times" charset="0"/>
              </a:rPr>
            </a:br>
            <a:r>
              <a:rPr lang="en-US" altLang="ja-JP" sz="2800" b="1">
                <a:solidFill>
                  <a:srgbClr val="000000"/>
                </a:solidFill>
                <a:latin typeface="Times" charset="0"/>
              </a:rPr>
              <a:t>God in the </a:t>
            </a:r>
            <a:br>
              <a:rPr lang="en-US" altLang="ja-JP" sz="2800" b="1">
                <a:solidFill>
                  <a:srgbClr val="000000"/>
                </a:solidFill>
                <a:latin typeface="Times" charset="0"/>
              </a:rPr>
            </a:br>
            <a:r>
              <a:rPr lang="en-US" altLang="ja-JP" sz="2800" b="1">
                <a:solidFill>
                  <a:srgbClr val="000000"/>
                </a:solidFill>
                <a:latin typeface="Times" charset="0"/>
              </a:rPr>
              <a:t>sense that </a:t>
            </a:r>
            <a:br>
              <a:rPr lang="en-US" altLang="ja-JP" sz="2800" b="1">
                <a:solidFill>
                  <a:srgbClr val="000000"/>
                </a:solidFill>
                <a:latin typeface="Times" charset="0"/>
              </a:rPr>
            </a:br>
            <a:r>
              <a:rPr lang="en-US" altLang="ja-JP" sz="2800" b="1">
                <a:solidFill>
                  <a:srgbClr val="000000"/>
                </a:solidFill>
                <a:latin typeface="Times" charset="0"/>
              </a:rPr>
              <a:t>He is </a:t>
            </a:r>
            <a:r>
              <a:rPr lang="ja-JP" altLang="en-US" sz="2800" b="1">
                <a:solidFill>
                  <a:srgbClr val="000000"/>
                </a:solidFill>
                <a:latin typeface="Times" charset="0"/>
              </a:rPr>
              <a:t>“</a:t>
            </a:r>
            <a:r>
              <a:rPr lang="en-US" altLang="ja-JP" sz="2800" b="1">
                <a:solidFill>
                  <a:srgbClr val="000000"/>
                </a:solidFill>
                <a:latin typeface="Times" charset="0"/>
              </a:rPr>
              <a:t>in </a:t>
            </a:r>
            <a:br>
              <a:rPr lang="en-US" altLang="ja-JP" sz="2800" b="1">
                <a:solidFill>
                  <a:srgbClr val="000000"/>
                </a:solidFill>
                <a:latin typeface="Times" charset="0"/>
              </a:rPr>
            </a:br>
            <a:r>
              <a:rPr lang="en-US" altLang="ja-JP" sz="2800" b="1">
                <a:solidFill>
                  <a:srgbClr val="000000"/>
                </a:solidFill>
                <a:latin typeface="Times" charset="0"/>
              </a:rPr>
              <a:t>the </a:t>
            </a:r>
            <a:br>
              <a:rPr lang="en-US" altLang="ja-JP" sz="2800" b="1">
                <a:solidFill>
                  <a:srgbClr val="000000"/>
                </a:solidFill>
                <a:latin typeface="Times" charset="0"/>
              </a:rPr>
            </a:br>
            <a:r>
              <a:rPr lang="en-US" altLang="ja-JP" sz="2800" b="1">
                <a:solidFill>
                  <a:srgbClr val="000000"/>
                </a:solidFill>
                <a:latin typeface="Times" charset="0"/>
              </a:rPr>
              <a:t>presence</a:t>
            </a:r>
            <a:r>
              <a:rPr lang="ja-JP" altLang="en-US" sz="2800" b="1">
                <a:solidFill>
                  <a:srgbClr val="000000"/>
                </a:solidFill>
                <a:latin typeface="Times" charset="0"/>
              </a:rPr>
              <a:t>”</a:t>
            </a:r>
            <a:r>
              <a:rPr lang="en-US" altLang="ja-JP" sz="2800" b="1">
                <a:solidFill>
                  <a:srgbClr val="000000"/>
                </a:solidFill>
                <a:latin typeface="Times" charset="0"/>
              </a:rPr>
              <a:t> </a:t>
            </a:r>
            <a:br>
              <a:rPr lang="en-US" altLang="ja-JP" sz="2800" b="1">
                <a:solidFill>
                  <a:srgbClr val="000000"/>
                </a:solidFill>
                <a:latin typeface="Times" charset="0"/>
              </a:rPr>
            </a:br>
            <a:r>
              <a:rPr lang="en-US" altLang="ja-JP" sz="2800" b="1">
                <a:solidFill>
                  <a:srgbClr val="000000"/>
                </a:solidFill>
                <a:latin typeface="Times" charset="0"/>
              </a:rPr>
              <a:t>or </a:t>
            </a:r>
            <a:r>
              <a:rPr lang="ja-JP" altLang="en-US" sz="2800" b="1">
                <a:solidFill>
                  <a:srgbClr val="000000"/>
                </a:solidFill>
                <a:latin typeface="Times" charset="0"/>
              </a:rPr>
              <a:t>“</a:t>
            </a:r>
            <a:r>
              <a:rPr lang="en-US" altLang="ja-JP" sz="2800" b="1">
                <a:solidFill>
                  <a:srgbClr val="000000"/>
                </a:solidFill>
                <a:latin typeface="Times" charset="0"/>
              </a:rPr>
              <a:t>in </a:t>
            </a:r>
            <a:br>
              <a:rPr lang="en-US" altLang="ja-JP" sz="2800" b="1">
                <a:solidFill>
                  <a:srgbClr val="000000"/>
                </a:solidFill>
                <a:latin typeface="Times" charset="0"/>
              </a:rPr>
            </a:br>
            <a:r>
              <a:rPr lang="en-US" altLang="ja-JP" sz="2800" b="1">
                <a:solidFill>
                  <a:srgbClr val="000000"/>
                </a:solidFill>
                <a:latin typeface="Times" charset="0"/>
              </a:rPr>
              <a:t>the </a:t>
            </a:r>
            <a:br>
              <a:rPr lang="en-US" altLang="ja-JP" sz="2800" b="1">
                <a:solidFill>
                  <a:srgbClr val="000000"/>
                </a:solidFill>
                <a:latin typeface="Times" charset="0"/>
              </a:rPr>
            </a:br>
            <a:r>
              <a:rPr lang="en-US" altLang="ja-JP" sz="2800" b="1">
                <a:solidFill>
                  <a:srgbClr val="000000"/>
                </a:solidFill>
                <a:latin typeface="Times" charset="0"/>
              </a:rPr>
              <a:t>company</a:t>
            </a:r>
            <a:r>
              <a:rPr lang="ja-JP" altLang="en-US" sz="2800" b="1">
                <a:solidFill>
                  <a:srgbClr val="000000"/>
                </a:solidFill>
                <a:latin typeface="Times" charset="0"/>
              </a:rPr>
              <a:t>”</a:t>
            </a:r>
            <a:r>
              <a:rPr lang="en-US" altLang="ja-JP" sz="2800" b="1">
                <a:solidFill>
                  <a:srgbClr val="000000"/>
                </a:solidFill>
                <a:latin typeface="Times" charset="0"/>
              </a:rPr>
              <a:t> of God.</a:t>
            </a:r>
            <a:endParaRPr lang="en-US" altLang="en-US" sz="2800" b="1">
              <a:solidFill>
                <a:srgbClr val="000000"/>
              </a:solidFill>
              <a:latin typeface="Times" charset="0"/>
            </a:endParaRPr>
          </a:p>
        </p:txBody>
      </p:sp>
      <p:sp>
        <p:nvSpPr>
          <p:cNvPr id="6" name="TextBox 5">
            <a:extLst>
              <a:ext uri="{FF2B5EF4-FFF2-40B4-BE49-F238E27FC236}">
                <a16:creationId xmlns:a16="http://schemas.microsoft.com/office/drawing/2014/main" id="{9750506D-996C-49BE-320A-6D4AD0F2FAF5}"/>
              </a:ext>
            </a:extLst>
          </p:cNvPr>
          <p:cNvSpPr txBox="1">
            <a:spLocks noChangeArrowheads="1"/>
          </p:cNvSpPr>
          <p:nvPr/>
        </p:nvSpPr>
        <p:spPr bwMode="auto">
          <a:xfrm>
            <a:off x="6248400" y="0"/>
            <a:ext cx="2819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r" eaLnBrk="1" hangingPunct="1">
              <a:buFont typeface="Arial" panose="020B0604020202020204" pitchFamily="34" charset="0"/>
              <a:buChar char="•"/>
            </a:pPr>
            <a:r>
              <a:rPr lang="en-US" altLang="en-US" sz="2800" b="1">
                <a:solidFill>
                  <a:srgbClr val="000000"/>
                </a:solidFill>
                <a:latin typeface="Times" charset="0"/>
              </a:rPr>
              <a:t>The logos is distinguished from God. </a:t>
            </a:r>
          </a:p>
          <a:p>
            <a:pPr algn="r" eaLnBrk="1" hangingPunct="1">
              <a:buFont typeface="Arial" panose="020B0604020202020204" pitchFamily="34" charset="0"/>
              <a:buChar char="•"/>
            </a:pPr>
            <a:r>
              <a:rPr lang="en-US" altLang="en-US" sz="2800" b="1">
                <a:solidFill>
                  <a:srgbClr val="000000"/>
                </a:solidFill>
                <a:latin typeface="Times" charset="0"/>
              </a:rPr>
              <a:t>The distinction has nothing to do with the essence, for Jesus is the same essence with God. </a:t>
            </a:r>
          </a:p>
        </p:txBody>
      </p:sp>
      <p:sp>
        <p:nvSpPr>
          <p:cNvPr id="65542" name="Rectangle 6">
            <a:extLst>
              <a:ext uri="{FF2B5EF4-FFF2-40B4-BE49-F238E27FC236}">
                <a16:creationId xmlns:a16="http://schemas.microsoft.com/office/drawing/2014/main" id="{991A6026-2408-44AA-316E-6947EC0152FC}"/>
              </a:ext>
            </a:extLst>
          </p:cNvPr>
          <p:cNvSpPr>
            <a:spLocks noChangeArrowheads="1"/>
          </p:cNvSpPr>
          <p:nvPr/>
        </p:nvSpPr>
        <p:spPr bwMode="auto">
          <a:xfrm>
            <a:off x="6172200" y="6059488"/>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en-US" altLang="en-US" sz="1800" b="1">
                <a:solidFill>
                  <a:srgbClr val="000000"/>
                </a:solidFill>
                <a:latin typeface="Times" charset="0"/>
              </a:rPr>
              <a:t>Jeffrey Khoo, </a:t>
            </a:r>
            <a:r>
              <a:rPr lang="en-US" altLang="en-US" sz="1800" b="1" i="1">
                <a:solidFill>
                  <a:srgbClr val="000000"/>
                </a:solidFill>
                <a:latin typeface="Times" charset="0"/>
              </a:rPr>
              <a:t>The Story of Jesus </a:t>
            </a:r>
            <a:r>
              <a:rPr lang="en-US" altLang="en-US" sz="1800" b="1">
                <a:solidFill>
                  <a:srgbClr val="000000"/>
                </a:solidFill>
                <a:latin typeface="Times" charset="0"/>
              </a:rPr>
              <a:t>(www.febc.edu.sg)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810C07-CC85-73C3-62B6-228E4B9750FB}"/>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5602" name="Title 1">
            <a:extLst>
              <a:ext uri="{FF2B5EF4-FFF2-40B4-BE49-F238E27FC236}">
                <a16:creationId xmlns:a16="http://schemas.microsoft.com/office/drawing/2014/main" id="{C8108C68-50C5-52B2-FBE8-2CF2E2196E40}"/>
              </a:ext>
            </a:extLst>
          </p:cNvPr>
          <p:cNvSpPr>
            <a:spLocks noGrp="1"/>
          </p:cNvSpPr>
          <p:nvPr>
            <p:ph type="title"/>
          </p:nvPr>
        </p:nvSpPr>
        <p:spPr>
          <a:xfrm>
            <a:off x="0" y="0"/>
            <a:ext cx="9144000" cy="1447800"/>
          </a:xfrm>
          <a:solidFill>
            <a:srgbClr val="000090"/>
          </a:solidFill>
        </p:spPr>
        <p:txBody>
          <a:bodyPr/>
          <a:lstStyle/>
          <a:p>
            <a:r>
              <a:rPr lang="en-US" altLang="en-US">
                <a:solidFill>
                  <a:schemeClr val="bg1"/>
                </a:solidFill>
                <a:effectLst>
                  <a:outerShdw blurRad="38100" dist="38100" dir="2700000" algn="tl">
                    <a:srgbClr val="000000"/>
                  </a:outerShdw>
                </a:effectLst>
                <a:ea typeface="ＭＳ Ｐゴシック" panose="020B0600070205080204" pitchFamily="34" charset="-128"/>
              </a:rPr>
              <a:t>But how can… </a:t>
            </a:r>
            <a:br>
              <a:rPr lang="en-US" altLang="en-US">
                <a:solidFill>
                  <a:schemeClr val="bg1"/>
                </a:solidFill>
                <a:effectLst>
                  <a:outerShdw blurRad="38100" dist="38100" dir="2700000" algn="tl">
                    <a:srgbClr val="000000"/>
                  </a:outerShdw>
                </a:effectLst>
                <a:ea typeface="ＭＳ Ｐゴシック" panose="020B0600070205080204" pitchFamily="34" charset="-128"/>
              </a:rPr>
            </a:br>
            <a:r>
              <a:rPr lang="en-US" altLang="en-US">
                <a:solidFill>
                  <a:schemeClr val="bg1"/>
                </a:solidFill>
                <a:effectLst>
                  <a:outerShdw blurRad="38100" dist="38100" dir="2700000" algn="tl">
                    <a:srgbClr val="000000"/>
                  </a:outerShdw>
                </a:effectLst>
                <a:ea typeface="ＭＳ Ｐゴシック" panose="020B0600070205080204" pitchFamily="34" charset="-128"/>
              </a:rPr>
              <a:t>the </a:t>
            </a:r>
            <a:r>
              <a:rPr lang="ja-JP" altLang="en-US">
                <a:solidFill>
                  <a:schemeClr val="bg1"/>
                </a:solidFill>
                <a:effectLst>
                  <a:outerShdw blurRad="38100" dist="38100" dir="2700000" algn="tl">
                    <a:srgbClr val="000000"/>
                  </a:outerShdw>
                </a:effectLst>
                <a:ea typeface="ＭＳ Ｐゴシック" panose="020B0600070205080204" pitchFamily="34" charset="-128"/>
              </a:rPr>
              <a:t>“</a:t>
            </a:r>
            <a:r>
              <a:rPr lang="en-US" altLang="ja-JP">
                <a:solidFill>
                  <a:schemeClr val="bg1"/>
                </a:solidFill>
                <a:effectLst>
                  <a:outerShdw blurRad="38100" dist="38100" dir="2700000" algn="tl">
                    <a:srgbClr val="000000"/>
                  </a:outerShdw>
                </a:effectLst>
                <a:ea typeface="ＭＳ Ｐゴシック" panose="020B0600070205080204" pitchFamily="34" charset="-128"/>
              </a:rPr>
              <a:t>Son of God</a:t>
            </a:r>
            <a:r>
              <a:rPr lang="ja-JP" altLang="en-US">
                <a:solidFill>
                  <a:schemeClr val="bg1"/>
                </a:solidFill>
                <a:effectLst>
                  <a:outerShdw blurRad="38100" dist="38100" dir="2700000" algn="tl">
                    <a:srgbClr val="000000"/>
                  </a:outerShdw>
                </a:effectLst>
                <a:ea typeface="ＭＳ Ｐゴシック" panose="020B0600070205080204" pitchFamily="34" charset="-128"/>
              </a:rPr>
              <a:t>”</a:t>
            </a:r>
            <a:r>
              <a:rPr lang="en-US" altLang="ja-JP">
                <a:solidFill>
                  <a:schemeClr val="bg1"/>
                </a:solidFill>
                <a:effectLst>
                  <a:outerShdw blurRad="38100" dist="38100" dir="2700000" algn="tl">
                    <a:srgbClr val="000000"/>
                  </a:outerShdw>
                </a:effectLst>
                <a:ea typeface="ＭＳ Ｐゴシック" panose="020B0600070205080204" pitchFamily="34" charset="-128"/>
              </a:rPr>
              <a:t> = God Himself?</a:t>
            </a:r>
            <a:endParaRPr lang="en-US" altLang="en-US">
              <a:solidFill>
                <a:schemeClr val="bg1"/>
              </a:solidFill>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D704137E-DB54-3DA5-4245-9CBDA4A6707F}"/>
              </a:ext>
            </a:extLst>
          </p:cNvPr>
          <p:cNvSpPr txBox="1">
            <a:spLocks/>
          </p:cNvSpPr>
          <p:nvPr/>
        </p:nvSpPr>
        <p:spPr bwMode="auto">
          <a:xfrm>
            <a:off x="457200" y="4114800"/>
            <a:ext cx="3124200" cy="2438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20000"/>
              </a:spcBef>
              <a:defRPr/>
            </a:pPr>
            <a:r>
              <a:rPr lang="en-US" sz="3200" b="1">
                <a:solidFill>
                  <a:srgbClr val="FFFFFF"/>
                </a:solidFill>
                <a:latin typeface="Arial" charset="0"/>
              </a:rPr>
              <a:t>The Jewish leaders accused Him of </a:t>
            </a:r>
            <a:r>
              <a:rPr lang="en-US" sz="3200" b="1">
                <a:solidFill>
                  <a:srgbClr val="FFFF00"/>
                </a:solidFill>
                <a:latin typeface="Arial" charset="0"/>
              </a:rPr>
              <a:t>blasphemy</a:t>
            </a:r>
          </a:p>
        </p:txBody>
      </p:sp>
      <p:sp>
        <p:nvSpPr>
          <p:cNvPr id="5" name="Content Placeholder 2">
            <a:extLst>
              <a:ext uri="{FF2B5EF4-FFF2-40B4-BE49-F238E27FC236}">
                <a16:creationId xmlns:a16="http://schemas.microsoft.com/office/drawing/2014/main" id="{2A5828D4-9A92-1A0B-35DF-57C61B06D7E2}"/>
              </a:ext>
            </a:extLst>
          </p:cNvPr>
          <p:cNvSpPr txBox="1">
            <a:spLocks/>
          </p:cNvSpPr>
          <p:nvPr/>
        </p:nvSpPr>
        <p:spPr bwMode="auto">
          <a:xfrm>
            <a:off x="4724400" y="1524000"/>
            <a:ext cx="3886200" cy="2133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spcBef>
                <a:spcPct val="20000"/>
              </a:spcBef>
            </a:pPr>
            <a:r>
              <a:rPr lang="en-US" altLang="en-US" sz="3200" b="1">
                <a:solidFill>
                  <a:srgbClr val="FFFFFF"/>
                </a:solidFill>
                <a:latin typeface="Arial" panose="020B0604020202020204" pitchFamily="34" charset="0"/>
              </a:rPr>
              <a:t>Thus "Son of God" is higher than "Christ</a:t>
            </a:r>
            <a:r>
              <a:rPr lang="ja-JP" altLang="en-US" sz="3200" b="1">
                <a:solidFill>
                  <a:srgbClr val="FFFFFF"/>
                </a:solidFill>
                <a:latin typeface="Arial" panose="020B0604020202020204" pitchFamily="34" charset="0"/>
              </a:rPr>
              <a:t>”</a:t>
            </a:r>
            <a:r>
              <a:rPr lang="en-US" altLang="ja-JP" sz="3200" b="1">
                <a:solidFill>
                  <a:srgbClr val="FFFFFF"/>
                </a:solidFill>
                <a:latin typeface="Arial" panose="020B0604020202020204" pitchFamily="34" charset="0"/>
              </a:rPr>
              <a:t> and a claim to be </a:t>
            </a:r>
            <a:r>
              <a:rPr lang="en-US" altLang="ja-JP" sz="3200" b="1">
                <a:solidFill>
                  <a:srgbClr val="FFFF00"/>
                </a:solidFill>
                <a:latin typeface="Arial" panose="020B0604020202020204" pitchFamily="34" charset="0"/>
              </a:rPr>
              <a:t>God</a:t>
            </a:r>
            <a:endParaRPr lang="en-US" altLang="en-US" sz="3200" b="1">
              <a:solidFill>
                <a:srgbClr val="FFFF00"/>
              </a:solidFill>
              <a:latin typeface="Arial" panose="020B0604020202020204" pitchFamily="34" charset="0"/>
            </a:endParaRPr>
          </a:p>
        </p:txBody>
      </p:sp>
      <p:sp>
        <p:nvSpPr>
          <p:cNvPr id="6" name="Content Placeholder 2">
            <a:extLst>
              <a:ext uri="{FF2B5EF4-FFF2-40B4-BE49-F238E27FC236}">
                <a16:creationId xmlns:a16="http://schemas.microsoft.com/office/drawing/2014/main" id="{B2307CDC-E673-498F-88D9-34D516FAFFDE}"/>
              </a:ext>
            </a:extLst>
          </p:cNvPr>
          <p:cNvSpPr txBox="1">
            <a:spLocks/>
          </p:cNvSpPr>
          <p:nvPr/>
        </p:nvSpPr>
        <p:spPr bwMode="auto">
          <a:xfrm>
            <a:off x="4724400" y="4114800"/>
            <a:ext cx="4419600" cy="2438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20000"/>
              </a:spcBef>
              <a:defRPr/>
            </a:pPr>
            <a:r>
              <a:rPr lang="en-US" sz="3200" b="1">
                <a:solidFill>
                  <a:srgbClr val="FFFFFF"/>
                </a:solidFill>
                <a:latin typeface="Arial" charset="0"/>
              </a:rPr>
              <a:t>They did </a:t>
            </a:r>
            <a:r>
              <a:rPr lang="en-US" sz="3200" b="1">
                <a:solidFill>
                  <a:srgbClr val="FFFF00"/>
                </a:solidFill>
                <a:latin typeface="Arial" charset="0"/>
              </a:rPr>
              <a:t>NOT </a:t>
            </a:r>
            <a:r>
              <a:rPr lang="en-US" sz="3200" b="1">
                <a:solidFill>
                  <a:srgbClr val="FFFFFF"/>
                </a:solidFill>
                <a:latin typeface="Arial" charset="0"/>
              </a:rPr>
              <a:t>accuse him of blasphemy when he claimed to be the </a:t>
            </a:r>
            <a:r>
              <a:rPr lang="en-US" sz="3200" b="1">
                <a:solidFill>
                  <a:srgbClr val="FFFF00"/>
                </a:solidFill>
                <a:latin typeface="Arial" charset="0"/>
              </a:rPr>
              <a:t>Son of Man</a:t>
            </a:r>
            <a:r>
              <a:rPr lang="en-US" sz="3200" b="1">
                <a:solidFill>
                  <a:srgbClr val="FFFFFF"/>
                </a:solidFill>
                <a:latin typeface="Arial" charset="0"/>
              </a:rPr>
              <a:t>, or  Messiah (Christ)</a:t>
            </a:r>
          </a:p>
        </p:txBody>
      </p:sp>
      <p:sp>
        <p:nvSpPr>
          <p:cNvPr id="14" name="Down Arrow 13">
            <a:extLst>
              <a:ext uri="{FF2B5EF4-FFF2-40B4-BE49-F238E27FC236}">
                <a16:creationId xmlns:a16="http://schemas.microsoft.com/office/drawing/2014/main" id="{B446C0C7-9FF1-3F7F-8F1F-DC74AA8CC580}"/>
              </a:ext>
            </a:extLst>
          </p:cNvPr>
          <p:cNvSpPr>
            <a:spLocks noChangeArrowheads="1"/>
          </p:cNvSpPr>
          <p:nvPr/>
        </p:nvSpPr>
        <p:spPr bwMode="auto">
          <a:xfrm>
            <a:off x="1447800" y="3733800"/>
            <a:ext cx="533400" cy="457200"/>
          </a:xfrm>
          <a:prstGeom prst="downArrow">
            <a:avLst>
              <a:gd name="adj1" fmla="val 50000"/>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5" name="Down Arrow 14">
            <a:extLst>
              <a:ext uri="{FF2B5EF4-FFF2-40B4-BE49-F238E27FC236}">
                <a16:creationId xmlns:a16="http://schemas.microsoft.com/office/drawing/2014/main" id="{E06CEC9C-BAF7-4E07-0D30-5DFE5B89D732}"/>
              </a:ext>
            </a:extLst>
          </p:cNvPr>
          <p:cNvSpPr>
            <a:spLocks noChangeArrowheads="1"/>
          </p:cNvSpPr>
          <p:nvPr/>
        </p:nvSpPr>
        <p:spPr bwMode="auto">
          <a:xfrm rot="-5400000">
            <a:off x="3695700" y="4953000"/>
            <a:ext cx="533400" cy="457200"/>
          </a:xfrm>
          <a:prstGeom prst="downArrow">
            <a:avLst>
              <a:gd name="adj1" fmla="val 50000"/>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6" name="Down Arrow 15">
            <a:extLst>
              <a:ext uri="{FF2B5EF4-FFF2-40B4-BE49-F238E27FC236}">
                <a16:creationId xmlns:a16="http://schemas.microsoft.com/office/drawing/2014/main" id="{55B21138-E25D-CD74-74A6-9E2FFFC3A1DC}"/>
              </a:ext>
            </a:extLst>
          </p:cNvPr>
          <p:cNvSpPr>
            <a:spLocks noChangeArrowheads="1"/>
          </p:cNvSpPr>
          <p:nvPr/>
        </p:nvSpPr>
        <p:spPr bwMode="auto">
          <a:xfrm rot="10800000">
            <a:off x="6324600" y="3733800"/>
            <a:ext cx="533400" cy="457200"/>
          </a:xfrm>
          <a:prstGeom prst="downArrow">
            <a:avLst>
              <a:gd name="adj1" fmla="val 50000"/>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7" name="Down Arrow 16">
            <a:extLst>
              <a:ext uri="{FF2B5EF4-FFF2-40B4-BE49-F238E27FC236}">
                <a16:creationId xmlns:a16="http://schemas.microsoft.com/office/drawing/2014/main" id="{0B055B3F-DD85-8BEB-1076-A10D0D6501D6}"/>
              </a:ext>
            </a:extLst>
          </p:cNvPr>
          <p:cNvSpPr>
            <a:spLocks noChangeArrowheads="1"/>
          </p:cNvSpPr>
          <p:nvPr/>
        </p:nvSpPr>
        <p:spPr bwMode="auto">
          <a:xfrm rot="5400000">
            <a:off x="3695700" y="2438400"/>
            <a:ext cx="533400" cy="457200"/>
          </a:xfrm>
          <a:prstGeom prst="downArrow">
            <a:avLst>
              <a:gd name="adj1" fmla="val 50000"/>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8" name="Content Placeholder 2">
            <a:extLst>
              <a:ext uri="{FF2B5EF4-FFF2-40B4-BE49-F238E27FC236}">
                <a16:creationId xmlns:a16="http://schemas.microsoft.com/office/drawing/2014/main" id="{F1EFB45A-DE79-0213-ACF0-95214BEC862F}"/>
              </a:ext>
            </a:extLst>
          </p:cNvPr>
          <p:cNvSpPr txBox="1">
            <a:spLocks/>
          </p:cNvSpPr>
          <p:nvPr/>
        </p:nvSpPr>
        <p:spPr bwMode="auto">
          <a:xfrm>
            <a:off x="457200" y="1524000"/>
            <a:ext cx="3048000" cy="2057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20000"/>
              </a:spcBef>
              <a:defRPr/>
            </a:pPr>
            <a:r>
              <a:rPr lang="en-US" sz="3200" b="1" dirty="0">
                <a:solidFill>
                  <a:srgbClr val="FFFFFF"/>
                </a:solidFill>
                <a:latin typeface="Arial" charset="0"/>
              </a:rPr>
              <a:t>Jesus claimed to be the </a:t>
            </a:r>
            <a:r>
              <a:rPr lang="en-US" sz="3200" b="1" dirty="0">
                <a:solidFill>
                  <a:srgbClr val="FFFF00"/>
                </a:solidFill>
                <a:latin typeface="Arial" charset="0"/>
              </a:rPr>
              <a:t>Son of God </a:t>
            </a:r>
            <a:r>
              <a:rPr lang="en-US" sz="3200" b="1" dirty="0">
                <a:solidFill>
                  <a:srgbClr val="FFFFFF"/>
                </a:solidFill>
                <a:latin typeface="Arial" charset="0"/>
              </a:rPr>
              <a:t>at his trial (Luke 22)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righ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animBg="1"/>
      <p:bldP spid="15" grpId="0" animBg="1"/>
      <p:bldP spid="16" grpId="0" animBg="1"/>
      <p:bldP spid="17" grpId="0" animBg="1"/>
      <p:bldP spid="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C6E41D28-CFD6-2470-0984-3B71F58A10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805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946E23A7-C7BC-D507-EAE2-517C64471490}"/>
              </a:ext>
            </a:extLst>
          </p:cNvPr>
          <p:cNvSpPr>
            <a:spLocks noGrp="1" noChangeArrowheads="1"/>
          </p:cNvSpPr>
          <p:nvPr>
            <p:ph type="title"/>
          </p:nvPr>
        </p:nvSpPr>
        <p:spPr>
          <a:xfrm>
            <a:off x="0" y="0"/>
            <a:ext cx="9144000" cy="981075"/>
          </a:xfrm>
        </p:spPr>
        <p:txBody>
          <a:bodyPr/>
          <a:lstStyle/>
          <a:p>
            <a:pPr algn="ctr" eaLnBrk="1" hangingPunct="1">
              <a:defRPr/>
            </a:pPr>
            <a:r>
              <a:rPr lang="en-US" sz="3600" b="1" i="1" u="sng" dirty="0">
                <a:solidFill>
                  <a:srgbClr val="FFFFFF"/>
                </a:solidFill>
                <a:effectLst/>
                <a:latin typeface="Arial" charset="0"/>
                <a:ea typeface="ＭＳ Ｐゴシック" charset="0"/>
                <a:cs typeface="Arial" charset="0"/>
              </a:rPr>
              <a:t>Jesus </a:t>
            </a:r>
            <a:r>
              <a:rPr lang="en-US" sz="3600" b="1" i="1" u="sng" dirty="0">
                <a:solidFill>
                  <a:srgbClr val="FFFF00"/>
                </a:solidFill>
                <a:effectLst/>
                <a:latin typeface="Arial" charset="0"/>
                <a:ea typeface="ＭＳ Ｐゴシック" charset="0"/>
                <a:cs typeface="Arial" charset="0"/>
              </a:rPr>
              <a:t>is God </a:t>
            </a:r>
            <a:r>
              <a:rPr lang="en-US" sz="3600" b="1" i="1" u="sng" dirty="0">
                <a:solidFill>
                  <a:srgbClr val="FFFFFF"/>
                </a:solidFill>
                <a:effectLst/>
                <a:latin typeface="Arial" charset="0"/>
                <a:ea typeface="ＭＳ Ｐゴシック" charset="0"/>
                <a:cs typeface="Arial" charset="0"/>
              </a:rPr>
              <a:t>(1:1c)</a:t>
            </a:r>
            <a:endParaRPr lang="en-US" sz="3600" dirty="0">
              <a:solidFill>
                <a:srgbClr val="FFFF00"/>
              </a:solidFill>
              <a:ea typeface="ＭＳ Ｐゴシック" charset="0"/>
              <a:cs typeface="ＭＳ Ｐゴシック" charset="0"/>
            </a:endParaRPr>
          </a:p>
        </p:txBody>
      </p:sp>
      <p:sp>
        <p:nvSpPr>
          <p:cNvPr id="558084" name="Rectangle 4">
            <a:extLst>
              <a:ext uri="{FF2B5EF4-FFF2-40B4-BE49-F238E27FC236}">
                <a16:creationId xmlns:a16="http://schemas.microsoft.com/office/drawing/2014/main" id="{F7FCAB4C-6C2E-C07B-09B5-707F080F1678}"/>
              </a:ext>
            </a:extLst>
          </p:cNvPr>
          <p:cNvSpPr>
            <a:spLocks noGrp="1" noChangeArrowheads="1"/>
          </p:cNvSpPr>
          <p:nvPr>
            <p:ph type="body" idx="1"/>
          </p:nvPr>
        </p:nvSpPr>
        <p:spPr>
          <a:xfrm>
            <a:off x="1547813" y="1109663"/>
            <a:ext cx="7467600" cy="4191000"/>
          </a:xfrm>
        </p:spPr>
        <p:txBody>
          <a:bodyPr/>
          <a:lstStyle/>
          <a:p>
            <a:pPr marL="0" indent="0" algn="r" eaLnBrk="1" hangingPunct="1">
              <a:buFontTx/>
              <a:buNone/>
            </a:pP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In the beginning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was the Word, </a:t>
            </a: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and the Word was with God, </a:t>
            </a:r>
          </a:p>
          <a:p>
            <a:pPr marL="0" indent="0" algn="r" eaLnBrk="1" hangingPunct="1">
              <a:buFontTx/>
              <a:buNone/>
            </a:pPr>
            <a:r>
              <a:rPr lang="en-US" altLang="en-US" sz="3600" b="1">
                <a:solidFill>
                  <a:srgbClr val="FFFF00"/>
                </a:solidFill>
                <a:effectLst>
                  <a:outerShdw blurRad="38100" dist="38100" dir="2700000" algn="tl">
                    <a:srgbClr val="FFFFFF"/>
                  </a:outerShdw>
                </a:effectLst>
                <a:ea typeface="ＭＳ Ｐゴシック" panose="020B0600070205080204" pitchFamily="34" charset="-128"/>
                <a:cs typeface="ＭＳ Ｐゴシック" panose="020B0600070205080204" pitchFamily="34" charset="-128"/>
              </a:rPr>
              <a:t>and the Word was God</a:t>
            </a:r>
            <a:r>
              <a:rPr lang="ja-JP"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r>
              <a:rPr lang="en-US" altLang="ja-JP"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 </a:t>
            </a:r>
          </a:p>
          <a:p>
            <a:pPr marL="0" indent="0" algn="r" eaLnBrk="1" hangingPunct="1">
              <a:buFontTx/>
              <a:buNone/>
            </a:pPr>
            <a:endPar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endParaRPr>
          </a:p>
          <a:p>
            <a:pPr marL="0" indent="0" algn="r" eaLnBrk="1" hangingPunct="1">
              <a:buFontTx/>
              <a:buNone/>
            </a:pP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(John 1:1 </a:t>
            </a:r>
            <a:r>
              <a:rPr lang="en-US" altLang="en-US" sz="28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NIV</a:t>
            </a:r>
            <a:r>
              <a:rPr lang="en-US" altLang="en-US" sz="3600" b="1">
                <a:effectLst>
                  <a:outerShdw blurRad="38100" dist="38100" dir="2700000" algn="tl">
                    <a:srgbClr val="010199"/>
                  </a:outerShdw>
                </a:effectLst>
                <a:ea typeface="ＭＳ Ｐゴシック" panose="020B0600070205080204" pitchFamily="34" charset="-128"/>
                <a:cs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E0575F-FE97-DFF4-94C0-85C71FD331C3}"/>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2530" name="Rectangle 2">
            <a:extLst>
              <a:ext uri="{FF2B5EF4-FFF2-40B4-BE49-F238E27FC236}">
                <a16:creationId xmlns:a16="http://schemas.microsoft.com/office/drawing/2014/main" id="{5342878E-B888-31D0-795E-004B3E2EE36F}"/>
              </a:ext>
            </a:extLst>
          </p:cNvPr>
          <p:cNvSpPr>
            <a:spLocks noGrp="1" noChangeArrowheads="1"/>
          </p:cNvSpPr>
          <p:nvPr>
            <p:ph type="title"/>
          </p:nvPr>
        </p:nvSpPr>
        <p:spPr>
          <a:xfrm>
            <a:off x="457200" y="228600"/>
            <a:ext cx="8229600" cy="715963"/>
          </a:xfrm>
        </p:spPr>
        <p:txBody>
          <a:bodyPr/>
          <a:lstStyle/>
          <a:p>
            <a:pPr eaLnBrk="1" hangingPunct="1"/>
            <a:r>
              <a:rPr lang="ja-JP" altLang="en-US" sz="4000">
                <a:solidFill>
                  <a:srgbClr val="FFFF00"/>
                </a:solidFill>
                <a:ea typeface="ＭＳ Ｐゴシック" panose="020B0600070205080204" pitchFamily="34" charset="-128"/>
              </a:rPr>
              <a:t>“</a:t>
            </a:r>
            <a:r>
              <a:rPr lang="en-US" altLang="ja-JP" sz="4000">
                <a:solidFill>
                  <a:srgbClr val="FFFF00"/>
                </a:solidFill>
                <a:ea typeface="ＭＳ Ｐゴシック" panose="020B0600070205080204" pitchFamily="34" charset="-128"/>
              </a:rPr>
              <a:t>The Word was God</a:t>
            </a:r>
            <a:r>
              <a:rPr lang="ja-JP" altLang="en-US" sz="4000">
                <a:solidFill>
                  <a:srgbClr val="FFFF00"/>
                </a:solidFill>
                <a:ea typeface="ＭＳ Ｐゴシック" panose="020B0600070205080204" pitchFamily="34" charset="-128"/>
              </a:rPr>
              <a:t>”</a:t>
            </a:r>
            <a:r>
              <a:rPr lang="en-US" altLang="ja-JP" sz="4000">
                <a:solidFill>
                  <a:srgbClr val="FFFF00"/>
                </a:solidFill>
                <a:ea typeface="ＭＳ Ｐゴシック" panose="020B0600070205080204" pitchFamily="34" charset="-128"/>
              </a:rPr>
              <a:t> (1:1c)</a:t>
            </a:r>
            <a:endParaRPr lang="en-US" altLang="en-US" sz="4000">
              <a:solidFill>
                <a:srgbClr val="FFFF00"/>
              </a:solidFill>
              <a:ea typeface="ＭＳ Ｐゴシック" panose="020B0600070205080204" pitchFamily="34" charset="-128"/>
            </a:endParaRPr>
          </a:p>
        </p:txBody>
      </p:sp>
      <p:sp>
        <p:nvSpPr>
          <p:cNvPr id="5" name="Rectangle 3">
            <a:extLst>
              <a:ext uri="{FF2B5EF4-FFF2-40B4-BE49-F238E27FC236}">
                <a16:creationId xmlns:a16="http://schemas.microsoft.com/office/drawing/2014/main" id="{F3E7EAD3-A939-A728-637D-F4ECFE5EE481}"/>
              </a:ext>
            </a:extLst>
          </p:cNvPr>
          <p:cNvSpPr txBox="1">
            <a:spLocks noChangeArrowheads="1"/>
          </p:cNvSpPr>
          <p:nvPr/>
        </p:nvSpPr>
        <p:spPr bwMode="auto">
          <a:xfrm>
            <a:off x="228600" y="2743200"/>
            <a:ext cx="5638800" cy="2667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20000"/>
              </a:spcBef>
              <a:buFontTx/>
              <a:buChar char="•"/>
            </a:pPr>
            <a:r>
              <a:rPr lang="en-US" altLang="en-US" sz="2800" b="1">
                <a:solidFill>
                  <a:srgbClr val="FFFFFF"/>
                </a:solidFill>
                <a:latin typeface="Arial" panose="020B0604020202020204" pitchFamily="34" charset="0"/>
              </a:rPr>
              <a:t>Bad Greek grammar</a:t>
            </a:r>
          </a:p>
          <a:p>
            <a:pPr eaLnBrk="1" hangingPunct="1">
              <a:spcBef>
                <a:spcPct val="20000"/>
              </a:spcBef>
              <a:buFontTx/>
              <a:buChar char="•"/>
            </a:pPr>
            <a:r>
              <a:rPr lang="en-US" altLang="en-US" sz="2800" b="1">
                <a:solidFill>
                  <a:srgbClr val="FFFFFF"/>
                </a:solidFill>
                <a:latin typeface="Arial" panose="020B0604020202020204" pitchFamily="34" charset="0"/>
              </a:rPr>
              <a:t>Teaches more than one god</a:t>
            </a:r>
          </a:p>
          <a:p>
            <a:pPr eaLnBrk="1" hangingPunct="1">
              <a:spcBef>
                <a:spcPct val="20000"/>
              </a:spcBef>
              <a:buFontTx/>
              <a:buChar char="•"/>
            </a:pPr>
            <a:r>
              <a:rPr lang="en-US" altLang="en-US" sz="2800" b="1">
                <a:solidFill>
                  <a:srgbClr val="FFFFFF"/>
                </a:solidFill>
                <a:latin typeface="Arial" panose="020B0604020202020204" pitchFamily="34" charset="0"/>
              </a:rPr>
              <a:t>Makes Jesus a lesser god</a:t>
            </a:r>
          </a:p>
          <a:p>
            <a:pPr eaLnBrk="1" hangingPunct="1">
              <a:spcBef>
                <a:spcPct val="20000"/>
              </a:spcBef>
              <a:buFontTx/>
              <a:buChar char="•"/>
            </a:pPr>
            <a:r>
              <a:rPr lang="en-US" altLang="en-US" sz="2800" b="1">
                <a:solidFill>
                  <a:srgbClr val="FFFFFF"/>
                </a:solidFill>
                <a:latin typeface="Arial" panose="020B0604020202020204" pitchFamily="34" charset="0"/>
              </a:rPr>
              <a:t>No other translation mistranslates it like JWs do</a:t>
            </a:r>
            <a:endParaRPr lang="en-US" altLang="en-US" sz="1800" b="1">
              <a:solidFill>
                <a:srgbClr val="FFFFFF"/>
              </a:solidFill>
              <a:latin typeface="Arial" panose="020B0604020202020204" pitchFamily="34" charset="0"/>
            </a:endParaRPr>
          </a:p>
        </p:txBody>
      </p:sp>
      <p:sp>
        <p:nvSpPr>
          <p:cNvPr id="6" name="Rectangle 3">
            <a:extLst>
              <a:ext uri="{FF2B5EF4-FFF2-40B4-BE49-F238E27FC236}">
                <a16:creationId xmlns:a16="http://schemas.microsoft.com/office/drawing/2014/main" id="{ED3C790A-B338-9D41-5448-AAD6818B0B69}"/>
              </a:ext>
            </a:extLst>
          </p:cNvPr>
          <p:cNvSpPr txBox="1">
            <a:spLocks noChangeArrowheads="1"/>
          </p:cNvSpPr>
          <p:nvPr/>
        </p:nvSpPr>
        <p:spPr bwMode="auto">
          <a:xfrm>
            <a:off x="228600" y="2133600"/>
            <a:ext cx="6781800" cy="685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20000"/>
              </a:spcBef>
            </a:pPr>
            <a:r>
              <a:rPr lang="en-US" altLang="en-US" sz="2800" b="1" u="sng">
                <a:solidFill>
                  <a:srgbClr val="FFFFFF"/>
                </a:solidFill>
                <a:latin typeface="Arial" panose="020B0604020202020204" pitchFamily="34" charset="0"/>
              </a:rPr>
              <a:t>Any problems with this?  Plenty!</a:t>
            </a:r>
            <a:endParaRPr lang="en-US" altLang="en-US" sz="1800" b="1" u="sng">
              <a:solidFill>
                <a:srgbClr val="FFFFFF"/>
              </a:solidFill>
              <a:latin typeface="Arial" panose="020B0604020202020204" pitchFamily="34" charset="0"/>
            </a:endParaRPr>
          </a:p>
        </p:txBody>
      </p:sp>
      <p:sp>
        <p:nvSpPr>
          <p:cNvPr id="7" name="Rectangle 3">
            <a:extLst>
              <a:ext uri="{FF2B5EF4-FFF2-40B4-BE49-F238E27FC236}">
                <a16:creationId xmlns:a16="http://schemas.microsoft.com/office/drawing/2014/main" id="{A37B1C53-5423-2A53-8E99-E89AEF455343}"/>
              </a:ext>
            </a:extLst>
          </p:cNvPr>
          <p:cNvSpPr txBox="1">
            <a:spLocks noChangeArrowheads="1"/>
          </p:cNvSpPr>
          <p:nvPr/>
        </p:nvSpPr>
        <p:spPr bwMode="auto">
          <a:xfrm>
            <a:off x="228600" y="1066800"/>
            <a:ext cx="9144000" cy="11128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20000"/>
              </a:spcBef>
            </a:pPr>
            <a:r>
              <a:rPr lang="en-US" altLang="en-US" sz="2800" b="1">
                <a:solidFill>
                  <a:srgbClr val="FFFFFF"/>
                </a:solidFill>
                <a:latin typeface="Arial" panose="020B0604020202020204" pitchFamily="34" charset="0"/>
              </a:rPr>
              <a:t>The Jehovah Witness </a:t>
            </a:r>
            <a:r>
              <a:rPr lang="en-US" altLang="en-US" sz="2800" b="1" i="1">
                <a:solidFill>
                  <a:srgbClr val="FFFFFF"/>
                </a:solidFill>
                <a:latin typeface="Arial" panose="020B0604020202020204" pitchFamily="34" charset="0"/>
              </a:rPr>
              <a:t>New World Translation</a:t>
            </a:r>
            <a:r>
              <a:rPr lang="en-US" altLang="en-US" sz="2800" b="1">
                <a:solidFill>
                  <a:srgbClr val="FFFFFF"/>
                </a:solidFill>
                <a:latin typeface="Arial" panose="020B0604020202020204" pitchFamily="34" charset="0"/>
              </a:rPr>
              <a:t> translates this </a:t>
            </a:r>
            <a:r>
              <a:rPr lang="ja-JP" altLang="en-US" sz="2800" b="1">
                <a:solidFill>
                  <a:srgbClr val="FFFFFF"/>
                </a:solidFill>
                <a:latin typeface="Arial" panose="020B0604020202020204" pitchFamily="34" charset="0"/>
              </a:rPr>
              <a:t>“</a:t>
            </a:r>
            <a:r>
              <a:rPr lang="en-US" altLang="ja-JP" sz="2800" b="1">
                <a:solidFill>
                  <a:srgbClr val="FFFF00"/>
                </a:solidFill>
                <a:latin typeface="Arial" panose="020B0604020202020204" pitchFamily="34" charset="0"/>
              </a:rPr>
              <a:t>The Word was a god</a:t>
            </a:r>
            <a:r>
              <a:rPr lang="ja-JP" altLang="en-US" sz="2800" b="1">
                <a:solidFill>
                  <a:srgbClr val="FFFFFF"/>
                </a:solidFill>
                <a:latin typeface="Arial" panose="020B0604020202020204" pitchFamily="34" charset="0"/>
              </a:rPr>
              <a:t>”</a:t>
            </a:r>
            <a:endParaRPr lang="en-US" altLang="en-US" sz="1800" b="1">
              <a:solidFill>
                <a:srgbClr val="FFFFFF"/>
              </a:solidFill>
              <a:latin typeface="Arial" panose="020B0604020202020204" pitchFamily="34" charset="0"/>
            </a:endParaRPr>
          </a:p>
        </p:txBody>
      </p:sp>
      <p:pic>
        <p:nvPicPr>
          <p:cNvPr id="69638" name="Picture 7" descr="jn1.jpg">
            <a:extLst>
              <a:ext uri="{FF2B5EF4-FFF2-40B4-BE49-F238E27FC236}">
                <a16:creationId xmlns:a16="http://schemas.microsoft.com/office/drawing/2014/main" id="{879B2380-B65E-FACB-536B-8AF0F2DF4B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09800"/>
            <a:ext cx="2879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5">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p:cTn id="3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5">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calcmode="lin" valueType="num">
                                      <p:cBhvr>
                                        <p:cTn id="4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A6A83E-CBE8-CB65-13F3-EDD895514B3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765954" name="Picture 2" descr="Jesus">
            <a:extLst>
              <a:ext uri="{FF2B5EF4-FFF2-40B4-BE49-F238E27FC236}">
                <a16:creationId xmlns:a16="http://schemas.microsoft.com/office/drawing/2014/main" id="{0B96FF04-4649-C2D9-F7C7-DD80D2CC6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109"/>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5" name="AutoShape 3">
            <a:extLst>
              <a:ext uri="{FF2B5EF4-FFF2-40B4-BE49-F238E27FC236}">
                <a16:creationId xmlns:a16="http://schemas.microsoft.com/office/drawing/2014/main" id="{6255D856-F24A-BB0D-CB6E-82BDE4E6F6FE}"/>
              </a:ext>
            </a:extLst>
          </p:cNvPr>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000000"/>
              </a:solidFill>
              <a:latin typeface="BONES" pitchFamily="-110" charset="0"/>
            </a:endParaRPr>
          </a:p>
        </p:txBody>
      </p:sp>
      <p:sp>
        <p:nvSpPr>
          <p:cNvPr id="765956" name="Rectangle 4">
            <a:extLst>
              <a:ext uri="{FF2B5EF4-FFF2-40B4-BE49-F238E27FC236}">
                <a16:creationId xmlns:a16="http://schemas.microsoft.com/office/drawing/2014/main" id="{6760267E-007D-4142-F70A-7F02826AC911}"/>
              </a:ext>
            </a:extLst>
          </p:cNvPr>
          <p:cNvSpPr>
            <a:spLocks noGrp="1" noChangeArrowheads="1"/>
          </p:cNvSpPr>
          <p:nvPr>
            <p:ph type="title"/>
          </p:nvPr>
        </p:nvSpPr>
        <p:spPr>
          <a:xfrm>
            <a:off x="838200" y="1905000"/>
            <a:ext cx="4267200" cy="4114800"/>
          </a:xfrm>
        </p:spPr>
        <p:txBody>
          <a:bodyPr/>
          <a:lstStyle/>
          <a:p>
            <a:pPr eaLnBrk="1" hangingPunct="1"/>
            <a:r>
              <a:rPr lang="en-US" altLang="en-US" sz="5400">
                <a:solidFill>
                  <a:srgbClr val="CC3300"/>
                </a:solidFill>
                <a:ea typeface="ＭＳ Ｐゴシック" panose="020B0600070205080204" pitchFamily="34" charset="-128"/>
              </a:rPr>
              <a:t>Who is Jesus Christ… really?</a:t>
            </a:r>
            <a:endParaRPr lang="en-US" altLang="en-US">
              <a:solidFill>
                <a:srgbClr val="CC6600"/>
              </a:solidFill>
              <a:effectLst>
                <a:outerShdw blurRad="38100" dist="38100" dir="2700000" algn="tl">
                  <a:srgbClr val="C0C0C0"/>
                </a:outerShdw>
              </a:effectLst>
              <a:ea typeface="ＭＳ Ｐゴシック" panose="020B0600070205080204" pitchFamily="34" charset="-128"/>
            </a:endParaRPr>
          </a:p>
        </p:txBody>
      </p:sp>
      <p:sp>
        <p:nvSpPr>
          <p:cNvPr id="765957" name="WordArt 5">
            <a:extLst>
              <a:ext uri="{FF2B5EF4-FFF2-40B4-BE49-F238E27FC236}">
                <a16:creationId xmlns:a16="http://schemas.microsoft.com/office/drawing/2014/main" id="{261F1BA9-E565-868D-AED0-DC52B9D7C00C}"/>
              </a:ext>
            </a:extLst>
          </p:cNvPr>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panose="020B0806030902050204" pitchFamily="34" charset="0"/>
              </a:rPr>
              <a:t>Only human</a:t>
            </a:r>
          </a:p>
        </p:txBody>
      </p:sp>
      <p:sp>
        <p:nvSpPr>
          <p:cNvPr id="765958" name="WordArt 6">
            <a:extLst>
              <a:ext uri="{FF2B5EF4-FFF2-40B4-BE49-F238E27FC236}">
                <a16:creationId xmlns:a16="http://schemas.microsoft.com/office/drawing/2014/main" id="{BA59D0E9-F875-F826-A030-448E100CCF1D}"/>
              </a:ext>
            </a:extLst>
          </p:cNvPr>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panose="020B0806030902050204" pitchFamily="34" charset="0"/>
              </a:rPr>
              <a:t>God-Man</a:t>
            </a:r>
          </a:p>
        </p:txBody>
      </p:sp>
      <p:sp>
        <p:nvSpPr>
          <p:cNvPr id="765959" name="Text Box 7">
            <a:extLst>
              <a:ext uri="{FF2B5EF4-FFF2-40B4-BE49-F238E27FC236}">
                <a16:creationId xmlns:a16="http://schemas.microsoft.com/office/drawing/2014/main" id="{199436FB-AA26-4971-F83A-3FC90B855AEA}"/>
              </a:ext>
            </a:extLst>
          </p:cNvPr>
          <p:cNvSpPr txBox="1">
            <a:spLocks noChangeArrowheads="1"/>
          </p:cNvSpPr>
          <p:nvPr/>
        </p:nvSpPr>
        <p:spPr bwMode="auto">
          <a:xfrm>
            <a:off x="533400" y="381000"/>
            <a:ext cx="1933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r>
              <a:rPr lang="en-US" altLang="en-US" sz="4000" b="1">
                <a:solidFill>
                  <a:srgbClr val="FFFFFF"/>
                </a:solidFill>
                <a:latin typeface="26" charset="0"/>
              </a:rPr>
              <a:t>Brown:</a:t>
            </a:r>
          </a:p>
        </p:txBody>
      </p:sp>
      <p:sp>
        <p:nvSpPr>
          <p:cNvPr id="765960" name="Text Box 8">
            <a:extLst>
              <a:ext uri="{FF2B5EF4-FFF2-40B4-BE49-F238E27FC236}">
                <a16:creationId xmlns:a16="http://schemas.microsoft.com/office/drawing/2014/main" id="{B6CD9D49-4F30-1A55-F0E8-A03D525A13A7}"/>
              </a:ext>
            </a:extLst>
          </p:cNvPr>
          <p:cNvSpPr txBox="1">
            <a:spLocks noChangeArrowheads="1"/>
          </p:cNvSpPr>
          <p:nvPr/>
        </p:nvSpPr>
        <p:spPr bwMode="auto">
          <a:xfrm>
            <a:off x="4572000" y="381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r>
              <a:rPr lang="en-US" altLang="en-US" sz="4000" b="1">
                <a:solidFill>
                  <a:srgbClr val="FFFFFF"/>
                </a:solidFill>
                <a:latin typeface="26" charset="0"/>
              </a:rPr>
              <a:t>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2F0CA-6704-0524-DF35-0DBA5A46FB95}"/>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Black" panose="020B0604020202020204" pitchFamily="34" charset="0"/>
            </a:endParaRPr>
          </a:p>
        </p:txBody>
      </p:sp>
      <p:pic>
        <p:nvPicPr>
          <p:cNvPr id="2089986" name="Picture 2" descr="ian_mckellen1">
            <a:extLst>
              <a:ext uri="{FF2B5EF4-FFF2-40B4-BE49-F238E27FC236}">
                <a16:creationId xmlns:a16="http://schemas.microsoft.com/office/drawing/2014/main" id="{AB724DEF-4F9A-5DFE-91CB-EDF4124E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65"/>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4">
            <a:extLst>
              <a:ext uri="{FF2B5EF4-FFF2-40B4-BE49-F238E27FC236}">
                <a16:creationId xmlns:a16="http://schemas.microsoft.com/office/drawing/2014/main" id="{7A32F993-9C34-84E2-8441-BE13098E1B7B}"/>
              </a:ext>
            </a:extLst>
          </p:cNvPr>
          <p:cNvSpPr>
            <a:spLocks noGrp="1" noChangeArrowheads="1"/>
          </p:cNvSpPr>
          <p:nvPr>
            <p:ph type="ctrTitle"/>
          </p:nvPr>
        </p:nvSpPr>
        <p:spPr>
          <a:xfrm>
            <a:off x="2133600" y="0"/>
            <a:ext cx="6934200" cy="1295400"/>
          </a:xfrm>
          <a:noFill/>
        </p:spPr>
        <p:txBody>
          <a:bodyPr/>
          <a:lstStyle/>
          <a:p>
            <a:pPr eaLnBrk="1" hangingPunct="1"/>
            <a:r>
              <a:rPr lang="en-US" altLang="en-US" sz="2800" i="1">
                <a:ea typeface="ＭＳ Ｐゴシック" panose="020B0600070205080204" pitchFamily="34" charset="-128"/>
              </a:rPr>
              <a:t>Brown</a:t>
            </a:r>
            <a:r>
              <a:rPr lang="fr-FR" altLang="ja-JP" sz="2800" i="1">
                <a:ea typeface="ＭＳ Ｐゴシック" panose="020B0600070205080204" pitchFamily="34" charset="-128"/>
              </a:rPr>
              <a:t>'</a:t>
            </a:r>
            <a:r>
              <a:rPr lang="en-US" altLang="en-US" sz="2800" i="1">
                <a:ea typeface="ＭＳ Ｐゴシック" panose="020B0600070205080204" pitchFamily="34" charset="-128"/>
              </a:rPr>
              <a:t>s view of Jesus through </a:t>
            </a:r>
            <a:r>
              <a:rPr lang="ja-JP" altLang="en-US" sz="2800" i="1">
                <a:ea typeface="ＭＳ Ｐゴシック" panose="020B0600070205080204" pitchFamily="34" charset="-128"/>
              </a:rPr>
              <a:t>“</a:t>
            </a:r>
            <a:r>
              <a:rPr lang="en-US" altLang="ja-JP" sz="2800" i="1">
                <a:ea typeface="ＭＳ Ｐゴシック" panose="020B0600070205080204" pitchFamily="34" charset="-128"/>
              </a:rPr>
              <a:t>historian</a:t>
            </a:r>
            <a:r>
              <a:rPr lang="ja-JP" altLang="en-US" sz="2800" i="1">
                <a:ea typeface="ＭＳ Ｐゴシック" panose="020B0600070205080204" pitchFamily="34" charset="-128"/>
              </a:rPr>
              <a:t>”</a:t>
            </a:r>
            <a:r>
              <a:rPr lang="en-US" altLang="ja-JP" sz="2800" i="1">
                <a:ea typeface="ＭＳ Ｐゴシック" panose="020B0600070205080204" pitchFamily="34" charset="-128"/>
              </a:rPr>
              <a:t> Leigh Teabing…</a:t>
            </a:r>
            <a:endParaRPr lang="en-US" altLang="en-US" sz="3600">
              <a:ea typeface="ＭＳ Ｐゴシック" panose="020B0600070205080204" pitchFamily="34" charset="-128"/>
            </a:endParaRPr>
          </a:p>
        </p:txBody>
      </p:sp>
      <p:sp>
        <p:nvSpPr>
          <p:cNvPr id="2089989" name="AutoShape 5">
            <a:extLst>
              <a:ext uri="{FF2B5EF4-FFF2-40B4-BE49-F238E27FC236}">
                <a16:creationId xmlns:a16="http://schemas.microsoft.com/office/drawing/2014/main" id="{65B237C8-3FB0-CDE8-A138-E29BB27A98C8}"/>
              </a:ext>
            </a:extLst>
          </p:cNvPr>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endParaRPr lang="en-US" altLang="en-US">
              <a:solidFill>
                <a:srgbClr val="FFFFFF"/>
              </a:solidFill>
              <a:latin typeface="26" charset="0"/>
            </a:endParaRPr>
          </a:p>
        </p:txBody>
      </p:sp>
      <p:sp>
        <p:nvSpPr>
          <p:cNvPr id="2089990" name="Rectangle 6">
            <a:extLst>
              <a:ext uri="{FF2B5EF4-FFF2-40B4-BE49-F238E27FC236}">
                <a16:creationId xmlns:a16="http://schemas.microsoft.com/office/drawing/2014/main" id="{94EB6344-41D3-04CC-9A78-4BDD3524D360}"/>
              </a:ext>
            </a:extLst>
          </p:cNvPr>
          <p:cNvSpPr>
            <a:spLocks noChangeArrowheads="1"/>
          </p:cNvSpPr>
          <p:nvPr/>
        </p:nvSpPr>
        <p:spPr bwMode="auto">
          <a:xfrm>
            <a:off x="3505200" y="1447800"/>
            <a:ext cx="5638800" cy="54102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spcBef>
                <a:spcPct val="20000"/>
              </a:spcBef>
              <a:defRPr/>
            </a:pPr>
            <a:r>
              <a:rPr lang="en-US" sz="2800" b="1" dirty="0">
                <a:solidFill>
                  <a:srgbClr val="FFFFFF"/>
                </a:solidFill>
                <a:latin typeface="Arial"/>
                <a:ea typeface="Arial" pitchFamily="-110" charset="0"/>
                <a:cs typeface="Arial"/>
              </a:rPr>
              <a:t>"My dear," </a:t>
            </a:r>
            <a:r>
              <a:rPr lang="en-US" sz="2800" b="1" dirty="0" err="1">
                <a:solidFill>
                  <a:srgbClr val="FFFFFF"/>
                </a:solidFill>
                <a:latin typeface="Arial"/>
                <a:ea typeface="Arial" pitchFamily="-110" charset="0"/>
                <a:cs typeface="Arial"/>
              </a:rPr>
              <a:t>Teabing</a:t>
            </a:r>
            <a:r>
              <a:rPr lang="en-US" sz="2800" b="1" dirty="0">
                <a:solidFill>
                  <a:srgbClr val="FFFFFF"/>
                </a:solidFill>
                <a:latin typeface="Arial"/>
                <a:ea typeface="Arial" pitchFamily="-110" charset="0"/>
                <a:cs typeface="Arial"/>
              </a:rPr>
              <a:t> declared, "until [AD 325], Jesus was viewed by His followers as a mortal prophet... a great and powerful man, but a </a:t>
            </a:r>
            <a:r>
              <a:rPr lang="en-US" sz="2800" b="1" i="1" dirty="0">
                <a:solidFill>
                  <a:srgbClr val="FFFFFF"/>
                </a:solidFill>
                <a:latin typeface="Arial"/>
                <a:ea typeface="Arial" pitchFamily="-110" charset="0"/>
                <a:cs typeface="Arial"/>
              </a:rPr>
              <a:t>man</a:t>
            </a:r>
            <a:r>
              <a:rPr lang="en-US" sz="2800" b="1" dirty="0">
                <a:solidFill>
                  <a:srgbClr val="FFFFFF"/>
                </a:solidFill>
                <a:latin typeface="Arial"/>
                <a:ea typeface="Arial" pitchFamily="-110" charset="0"/>
                <a:cs typeface="Arial"/>
              </a:rPr>
              <a:t> nonetheless. A mortal." </a:t>
            </a:r>
            <a:br>
              <a:rPr lang="en-US" sz="2800" b="1" dirty="0">
                <a:solidFill>
                  <a:srgbClr val="FFFFFF"/>
                </a:solidFill>
                <a:latin typeface="Arial"/>
                <a:ea typeface="Arial" pitchFamily="-110" charset="0"/>
                <a:cs typeface="Arial"/>
              </a:rPr>
            </a:br>
            <a:r>
              <a:rPr lang="en-US" sz="2800" b="1" dirty="0">
                <a:solidFill>
                  <a:srgbClr val="FFFFFF"/>
                </a:solidFill>
                <a:latin typeface="Arial"/>
                <a:ea typeface="Arial" pitchFamily="-110" charset="0"/>
                <a:cs typeface="Arial"/>
              </a:rPr>
              <a:t>[Sophie:] "Not the Son of God?" </a:t>
            </a:r>
            <a:br>
              <a:rPr lang="en-US" sz="2800" b="1" dirty="0">
                <a:solidFill>
                  <a:srgbClr val="FFFFFF"/>
                </a:solidFill>
                <a:latin typeface="Arial"/>
                <a:ea typeface="Arial" pitchFamily="-110" charset="0"/>
                <a:cs typeface="Arial"/>
              </a:rPr>
            </a:br>
            <a:r>
              <a:rPr lang="en-US" sz="2800" b="1" dirty="0">
                <a:solidFill>
                  <a:srgbClr val="FFFFFF"/>
                </a:solidFill>
                <a:latin typeface="Arial"/>
                <a:ea typeface="Arial" pitchFamily="-110" charset="0"/>
                <a:cs typeface="Arial"/>
              </a:rPr>
              <a:t>"Right," </a:t>
            </a:r>
            <a:r>
              <a:rPr lang="en-US" sz="2800" b="1" dirty="0" err="1">
                <a:solidFill>
                  <a:srgbClr val="FFFFFF"/>
                </a:solidFill>
                <a:latin typeface="Arial"/>
                <a:ea typeface="Arial" pitchFamily="-110" charset="0"/>
                <a:cs typeface="Arial"/>
              </a:rPr>
              <a:t>Teabing</a:t>
            </a:r>
            <a:r>
              <a:rPr lang="en-US" sz="2800" b="1" dirty="0">
                <a:solidFill>
                  <a:srgbClr val="FFFFFF"/>
                </a:solidFill>
                <a:latin typeface="Arial"/>
                <a:ea typeface="Arial" pitchFamily="-110" charset="0"/>
                <a:cs typeface="Arial"/>
              </a:rPr>
              <a:t> said. "Jesus</a:t>
            </a:r>
            <a:r>
              <a:rPr lang="fr-FR" sz="2800" b="1" dirty="0">
                <a:solidFill>
                  <a:srgbClr val="FFFFFF"/>
                </a:solidFill>
                <a:latin typeface="Arial"/>
                <a:ea typeface="Arial" pitchFamily="-110" charset="0"/>
                <a:cs typeface="Arial"/>
              </a:rPr>
              <a:t>'</a:t>
            </a:r>
            <a:r>
              <a:rPr lang="en-US" sz="2800" b="1" dirty="0">
                <a:solidFill>
                  <a:srgbClr val="FFFFFF"/>
                </a:solidFill>
                <a:latin typeface="Arial"/>
                <a:ea typeface="Arial" pitchFamily="-110" charset="0"/>
                <a:cs typeface="Arial"/>
              </a:rPr>
              <a:t> establishment as </a:t>
            </a:r>
            <a:r>
              <a:rPr lang="fr-FR" sz="2800" b="1" dirty="0">
                <a:solidFill>
                  <a:srgbClr val="FFFFFF"/>
                </a:solidFill>
                <a:latin typeface="Arial"/>
                <a:ea typeface="Arial" pitchFamily="-110" charset="0"/>
                <a:cs typeface="Arial"/>
              </a:rPr>
              <a:t>'</a:t>
            </a:r>
            <a:r>
              <a:rPr lang="en-US" sz="2800" b="1" dirty="0">
                <a:solidFill>
                  <a:srgbClr val="FFFFFF"/>
                </a:solidFill>
                <a:latin typeface="Arial"/>
                <a:ea typeface="Arial" pitchFamily="-110" charset="0"/>
                <a:cs typeface="Arial"/>
              </a:rPr>
              <a:t>the Son of God</a:t>
            </a:r>
            <a:r>
              <a:rPr lang="fr-FR" sz="2800" b="1" dirty="0">
                <a:solidFill>
                  <a:srgbClr val="FFFFFF"/>
                </a:solidFill>
                <a:latin typeface="Arial"/>
                <a:ea typeface="Arial" pitchFamily="-110" charset="0"/>
                <a:cs typeface="Arial"/>
              </a:rPr>
              <a:t>'</a:t>
            </a:r>
            <a:r>
              <a:rPr lang="en-US" sz="2800" b="1" dirty="0">
                <a:solidFill>
                  <a:srgbClr val="FFFFFF"/>
                </a:solidFill>
                <a:latin typeface="Arial"/>
                <a:ea typeface="Arial" pitchFamily="-110" charset="0"/>
                <a:cs typeface="Arial"/>
              </a:rPr>
              <a:t> was officially proposed and voted on by the Council of Nicaea."</a:t>
            </a:r>
          </a:p>
        </p:txBody>
      </p:sp>
      <p:sp>
        <p:nvSpPr>
          <p:cNvPr id="72710" name="Text Box 7">
            <a:extLst>
              <a:ext uri="{FF2B5EF4-FFF2-40B4-BE49-F238E27FC236}">
                <a16:creationId xmlns:a16="http://schemas.microsoft.com/office/drawing/2014/main" id="{CDF87F0D-46BD-D409-E73E-1DC3410B8190}"/>
              </a:ext>
            </a:extLst>
          </p:cNvPr>
          <p:cNvSpPr txBox="1">
            <a:spLocks noChangeArrowheads="1"/>
          </p:cNvSpPr>
          <p:nvPr/>
        </p:nvSpPr>
        <p:spPr bwMode="auto">
          <a:xfrm>
            <a:off x="76200" y="6308725"/>
            <a:ext cx="2933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r>
              <a:rPr lang="en-US" altLang="en-US" b="1" i="1">
                <a:solidFill>
                  <a:srgbClr val="FFFFFF"/>
                </a:solidFill>
                <a:latin typeface="26" charset="0"/>
              </a:rPr>
              <a:t>Da Vinci Code</a:t>
            </a:r>
            <a:r>
              <a:rPr lang="en-US" altLang="en-US" b="1">
                <a:solidFill>
                  <a:srgbClr val="FFFFFF"/>
                </a:solidFill>
                <a:latin typeface="26" charset="0"/>
              </a:rPr>
              <a:t>, 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HCW">
            <a:extLst>
              <a:ext uri="{FF2B5EF4-FFF2-40B4-BE49-F238E27FC236}">
                <a16:creationId xmlns:a16="http://schemas.microsoft.com/office/drawing/2014/main" id="{AE306B3F-1495-8DB4-FCC9-D007D36A3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1" t="757" r="5154" b="44698"/>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651" name="Rectangle 3">
            <a:extLst>
              <a:ext uri="{FF2B5EF4-FFF2-40B4-BE49-F238E27FC236}">
                <a16:creationId xmlns:a16="http://schemas.microsoft.com/office/drawing/2014/main" id="{9100E7A5-2E3E-F3AA-BBC8-590EF7600015}"/>
              </a:ext>
            </a:extLst>
          </p:cNvPr>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r>
              <a:rPr lang="en-US" altLang="en-US" sz="7200">
                <a:solidFill>
                  <a:schemeClr val="tx1"/>
                </a:solidFill>
                <a:ea typeface="ＭＳ Ｐゴシック" panose="020B0600070205080204" pitchFamily="34" charset="-128"/>
              </a:rPr>
              <a:t>So what did the early Church </a:t>
            </a:r>
            <a:r>
              <a:rPr lang="en-US" altLang="en-US" sz="7200" i="1" u="sng">
                <a:solidFill>
                  <a:schemeClr val="tx1"/>
                </a:solidFill>
                <a:ea typeface="ＭＳ Ｐゴシック" panose="020B0600070205080204" pitchFamily="34" charset="-128"/>
              </a:rPr>
              <a:t>really</a:t>
            </a:r>
            <a:r>
              <a:rPr lang="en-US" altLang="en-US" sz="7200">
                <a:solidFill>
                  <a:schemeClr val="tx1"/>
                </a:solidFill>
                <a:ea typeface="ＭＳ Ｐゴシック" panose="020B0600070205080204" pitchFamily="34" charset="-128"/>
              </a:rPr>
              <a:t> believe about Jesus?</a:t>
            </a:r>
            <a:endParaRPr lang="en-US" altLang="en-US">
              <a:solidFill>
                <a:schemeClr val="tx1"/>
              </a:solidFill>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a:extLst>
              <a:ext uri="{FF2B5EF4-FFF2-40B4-BE49-F238E27FC236}">
                <a16:creationId xmlns:a16="http://schemas.microsoft.com/office/drawing/2014/main" id="{2EA3B094-773C-AE66-B219-49C4FA165099}"/>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000000"/>
              </a:solidFill>
              <a:latin typeface="BONES" pitchFamily="-110" charset="0"/>
            </a:endParaRPr>
          </a:p>
        </p:txBody>
      </p:sp>
      <p:sp>
        <p:nvSpPr>
          <p:cNvPr id="2" name="Title 1">
            <a:extLst>
              <a:ext uri="{FF2B5EF4-FFF2-40B4-BE49-F238E27FC236}">
                <a16:creationId xmlns:a16="http://schemas.microsoft.com/office/drawing/2014/main" id="{610DD19D-AD28-8C83-6C1B-C1305F3CE61B}"/>
              </a:ext>
            </a:extLst>
          </p:cNvPr>
          <p:cNvSpPr>
            <a:spLocks noGrp="1"/>
          </p:cNvSpPr>
          <p:nvPr>
            <p:ph type="title"/>
          </p:nvPr>
        </p:nvSpPr>
        <p:spPr>
          <a:xfrm>
            <a:off x="3505200" y="0"/>
            <a:ext cx="5181600" cy="2590800"/>
          </a:xfrm>
        </p:spPr>
        <p:txBody>
          <a:bodyPr/>
          <a:lstStyle/>
          <a:p>
            <a:pPr>
              <a:defRPr/>
            </a:pPr>
            <a:r>
              <a:rPr lang="en-US" dirty="0"/>
              <a:t>History of Valentine</a:t>
            </a:r>
            <a:r>
              <a:rPr lang="fr-FR" altLang="ja-JP" dirty="0"/>
              <a:t>'</a:t>
            </a:r>
            <a:r>
              <a:rPr lang="en-US" dirty="0"/>
              <a:t>s Day</a:t>
            </a:r>
          </a:p>
        </p:txBody>
      </p:sp>
      <p:pic>
        <p:nvPicPr>
          <p:cNvPr id="8" name="Picture 7" descr="stvalentine-783707.jpg">
            <a:extLst>
              <a:ext uri="{FF2B5EF4-FFF2-40B4-BE49-F238E27FC236}">
                <a16:creationId xmlns:a16="http://schemas.microsoft.com/office/drawing/2014/main" id="{17C016F4-8EE5-46FA-2BC5-31C225510F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7924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Valentine Day History.tiff">
            <a:extLst>
              <a:ext uri="{FF2B5EF4-FFF2-40B4-BE49-F238E27FC236}">
                <a16:creationId xmlns:a16="http://schemas.microsoft.com/office/drawing/2014/main" id="{83B42A1C-AFAD-DB85-8121-ACCFFA1FF497}"/>
              </a:ext>
            </a:extLst>
          </p:cNvPr>
          <p:cNvPicPr>
            <a:picLocks noChangeAspect="1"/>
          </p:cNvPicPr>
          <p:nvPr/>
        </p:nvPicPr>
        <p:blipFill>
          <a:blip r:embed="rId3">
            <a:extLst>
              <a:ext uri="{28A0092B-C50C-407E-A947-70E740481C1C}">
                <a14:useLocalDpi xmlns:a14="http://schemas.microsoft.com/office/drawing/2010/main" val="0"/>
              </a:ext>
            </a:extLst>
          </a:blip>
          <a:srcRect t="16830"/>
          <a:stretch>
            <a:fillRect/>
          </a:stretch>
        </p:blipFill>
        <p:spPr bwMode="auto">
          <a:xfrm>
            <a:off x="0" y="3092450"/>
            <a:ext cx="9144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9" descr="Nicea">
            <a:extLst>
              <a:ext uri="{FF2B5EF4-FFF2-40B4-BE49-F238E27FC236}">
                <a16:creationId xmlns:a16="http://schemas.microsoft.com/office/drawing/2014/main" id="{90F6C65B-36C4-6E2D-D549-D9B31839D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2">
            <a:extLst>
              <a:ext uri="{FF2B5EF4-FFF2-40B4-BE49-F238E27FC236}">
                <a16:creationId xmlns:a16="http://schemas.microsoft.com/office/drawing/2014/main" id="{5AF1C788-E1C1-92FE-3439-E548E78C41CB}"/>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1666053" name="Rectangle 5">
            <a:extLst>
              <a:ext uri="{FF2B5EF4-FFF2-40B4-BE49-F238E27FC236}">
                <a16:creationId xmlns:a16="http://schemas.microsoft.com/office/drawing/2014/main" id="{18772631-6D6A-7ABA-C271-F6A8ECAAA3A2}"/>
              </a:ext>
            </a:extLst>
          </p:cNvPr>
          <p:cNvSpPr>
            <a:spLocks noGrp="1" noChangeArrowheads="1"/>
          </p:cNvSpPr>
          <p:nvPr>
            <p:ph type="ctrTitle"/>
          </p:nvPr>
        </p:nvSpPr>
        <p:spPr>
          <a:xfrm>
            <a:off x="4953000" y="0"/>
            <a:ext cx="4191000" cy="2590800"/>
          </a:xfrm>
          <a:solidFill>
            <a:schemeClr val="accent1"/>
          </a:solidFill>
        </p:spPr>
        <p:txBody>
          <a:bodyPr/>
          <a:lstStyle/>
          <a:p>
            <a:pPr eaLnBrk="1" hangingPunct="1"/>
            <a:r>
              <a:rPr lang="en-US" altLang="en-US">
                <a:ea typeface="ＭＳ Ｐゴシック" panose="020B0600070205080204" pitchFamily="34" charset="-128"/>
              </a:rPr>
              <a:t>What About Nicaea </a:t>
            </a:r>
            <a:br>
              <a:rPr lang="en-US" altLang="en-US">
                <a:ea typeface="ＭＳ Ｐゴシック" panose="020B0600070205080204" pitchFamily="34" charset="-128"/>
              </a:rPr>
            </a:br>
            <a:r>
              <a:rPr lang="en-US" altLang="en-US" sz="3600">
                <a:ea typeface="ＭＳ Ｐゴシック" panose="020B0600070205080204" pitchFamily="34" charset="-128"/>
              </a:rPr>
              <a:t>(AD 325)?</a:t>
            </a:r>
            <a:endParaRPr lang="en-US" altLang="en-US">
              <a:ea typeface="ＭＳ Ｐゴシック" panose="020B0600070205080204" pitchFamily="34" charset="-128"/>
            </a:endParaRPr>
          </a:p>
        </p:txBody>
      </p:sp>
      <p:sp>
        <p:nvSpPr>
          <p:cNvPr id="1666068" name="Rectangle 20">
            <a:extLst>
              <a:ext uri="{FF2B5EF4-FFF2-40B4-BE49-F238E27FC236}">
                <a16:creationId xmlns:a16="http://schemas.microsoft.com/office/drawing/2014/main" id="{AB910F07-DD5B-FB1D-33A1-8A15D0B02ECC}"/>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2800">
                <a:solidFill>
                  <a:srgbClr val="E3EBF1"/>
                </a:solidFill>
                <a:latin typeface="Arial Black" panose="020B0604020202020204" pitchFamily="34" charset="0"/>
              </a:rPr>
              <a:t>Bishops throughout the Eastern Empire gathered &amp; excommunicated Arius of Alexandria</a:t>
            </a:r>
            <a:endParaRPr lang="en-US" altLang="en-US" sz="3200">
              <a:solidFill>
                <a:srgbClr val="E3EBF1"/>
              </a:solidFill>
              <a:latin typeface="Arial Black" panose="020B0604020202020204" pitchFamily="34" charset="0"/>
            </a:endParaRPr>
          </a:p>
        </p:txBody>
      </p:sp>
      <p:sp>
        <p:nvSpPr>
          <p:cNvPr id="1666069" name="Oval 21">
            <a:extLst>
              <a:ext uri="{FF2B5EF4-FFF2-40B4-BE49-F238E27FC236}">
                <a16:creationId xmlns:a16="http://schemas.microsoft.com/office/drawing/2014/main" id="{840927C1-4D40-33B6-4BE4-30E96AA4DDE5}"/>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76806" name="Text Box 23">
            <a:extLst>
              <a:ext uri="{FF2B5EF4-FFF2-40B4-BE49-F238E27FC236}">
                <a16:creationId xmlns:a16="http://schemas.microsoft.com/office/drawing/2014/main" id="{E66A4B5E-BFCA-1994-D871-DAB6CF7E9AB5}"/>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r>
              <a:rPr lang="en-US" altLang="en-US" sz="900" i="1">
                <a:solidFill>
                  <a:srgbClr val="FFFFFF"/>
                </a:solidFill>
                <a:latin typeface="Arial" panose="020B0604020202020204" pitchFamily="34" charset="0"/>
              </a:rPr>
              <a:t>The Atlas of the Bible and the History of Christianity</a:t>
            </a:r>
            <a:r>
              <a:rPr lang="en-US" altLang="en-US" sz="900">
                <a:solidFill>
                  <a:srgbClr val="FFFFFF"/>
                </a:solidFill>
                <a:latin typeface="Arial" panose="020B0604020202020204" pitchFamily="34" charset="0"/>
              </a:rPr>
              <a:t>, ed. Tim Dowley (London: Three</a:t>
            </a:r>
            <a:r>
              <a:rPr lang="fr-FR" altLang="ja-JP" sz="900">
                <a:solidFill>
                  <a:srgbClr val="FFFFFF"/>
                </a:solidFill>
                <a:latin typeface="Arial" panose="020B0604020202020204" pitchFamily="34" charset="0"/>
              </a:rPr>
              <a:t>'</a:t>
            </a:r>
            <a:r>
              <a:rPr lang="en-US" altLang="en-US" sz="900">
                <a:solidFill>
                  <a:srgbClr val="FFFFFF"/>
                </a:solidFill>
                <a:latin typeface="Arial" panose="020B0604020202020204" pitchFamily="34" charset="0"/>
              </a:rPr>
              <a:t>s Company, 1997), 77</a:t>
            </a:r>
          </a:p>
        </p:txBody>
      </p:sp>
      <p:sp>
        <p:nvSpPr>
          <p:cNvPr id="8" name="Oval 21">
            <a:extLst>
              <a:ext uri="{FF2B5EF4-FFF2-40B4-BE49-F238E27FC236}">
                <a16:creationId xmlns:a16="http://schemas.microsoft.com/office/drawing/2014/main" id="{B6D015BD-EBB2-1737-FF05-34B4695D562F}"/>
              </a:ext>
            </a:extLst>
          </p:cNvPr>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61 copy">
            <a:extLst>
              <a:ext uri="{FF2B5EF4-FFF2-40B4-BE49-F238E27FC236}">
                <a16:creationId xmlns:a16="http://schemas.microsoft.com/office/drawing/2014/main" id="{091E6B28-4D90-7494-BA3A-0163A2375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3">
            <a:extLst>
              <a:ext uri="{FF2B5EF4-FFF2-40B4-BE49-F238E27FC236}">
                <a16:creationId xmlns:a16="http://schemas.microsoft.com/office/drawing/2014/main" id="{63ED4AB4-4786-2311-F762-471400CE7D20}"/>
              </a:ext>
            </a:extLst>
          </p:cNvPr>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altLang="en-US" i="1">
                <a:solidFill>
                  <a:schemeClr val="bg1"/>
                </a:solidFill>
                <a:ea typeface="ＭＳ Ｐゴシック" panose="020B0600070205080204" pitchFamily="34" charset="-128"/>
              </a:rPr>
              <a:t>Teachings of the Heretic Arius</a:t>
            </a:r>
          </a:p>
        </p:txBody>
      </p:sp>
      <p:sp>
        <p:nvSpPr>
          <p:cNvPr id="78851" name="Text Box 4">
            <a:extLst>
              <a:ext uri="{FF2B5EF4-FFF2-40B4-BE49-F238E27FC236}">
                <a16:creationId xmlns:a16="http://schemas.microsoft.com/office/drawing/2014/main" id="{B184A706-D17C-BC60-20B3-4BC8640633A1}"/>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1600">
                <a:solidFill>
                  <a:srgbClr val="000000"/>
                </a:solidFill>
                <a:latin typeface="Times New Roman" panose="02020603050405020304" pitchFamily="18" charset="0"/>
              </a:rPr>
              <a:t>John D. Hannah, </a:t>
            </a:r>
            <a:r>
              <a:rPr lang="en-US" altLang="en-US" sz="1600" i="1">
                <a:solidFill>
                  <a:srgbClr val="000000"/>
                </a:solidFill>
                <a:latin typeface="Times New Roman" panose="02020603050405020304" pitchFamily="18" charset="0"/>
              </a:rPr>
              <a:t>Charts of Ancient &amp; Medieval Church History</a:t>
            </a:r>
            <a:r>
              <a:rPr lang="en-US" altLang="en-US" sz="1600">
                <a:solidFill>
                  <a:srgbClr val="000000"/>
                </a:solidFill>
                <a:latin typeface="Times New Roman" panose="02020603050405020304" pitchFamily="18" charset="0"/>
              </a:rPr>
              <a:t> (Grand Rapids: Zondervan, 2001)</a:t>
            </a:r>
          </a:p>
        </p:txBody>
      </p:sp>
      <p:cxnSp>
        <p:nvCxnSpPr>
          <p:cNvPr id="78852" name="Straight Arrow Connector 6">
            <a:extLst>
              <a:ext uri="{FF2B5EF4-FFF2-40B4-BE49-F238E27FC236}">
                <a16:creationId xmlns:a16="http://schemas.microsoft.com/office/drawing/2014/main" id="{D099B2A9-8AB7-BE22-8195-6D8D637F3ABA}"/>
              </a:ext>
            </a:extLst>
          </p:cNvPr>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8853" name="Straight Arrow Connector 7">
            <a:extLst>
              <a:ext uri="{FF2B5EF4-FFF2-40B4-BE49-F238E27FC236}">
                <a16:creationId xmlns:a16="http://schemas.microsoft.com/office/drawing/2014/main" id="{7ECF4953-7C71-5FF1-E5AC-C93AD868616F}"/>
              </a:ext>
            </a:extLst>
          </p:cNvPr>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62 copy">
            <a:extLst>
              <a:ext uri="{FF2B5EF4-FFF2-40B4-BE49-F238E27FC236}">
                <a16:creationId xmlns:a16="http://schemas.microsoft.com/office/drawing/2014/main" id="{A52ABCF6-6518-0E06-BB1B-0A4010100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7859" name="Rectangle 3">
            <a:extLst>
              <a:ext uri="{FF2B5EF4-FFF2-40B4-BE49-F238E27FC236}">
                <a16:creationId xmlns:a16="http://schemas.microsoft.com/office/drawing/2014/main" id="{E235F648-BAC4-D873-D666-BE463A9FFF44}"/>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defRPr/>
            </a:pPr>
            <a:r>
              <a:rPr lang="en-US" sz="4000">
                <a:solidFill>
                  <a:schemeClr val="bg1"/>
                </a:solidFill>
                <a:ea typeface="+mj-ea"/>
                <a:cs typeface="+mj-cs"/>
              </a:rPr>
              <a:t>Arianism: Opponents and the Issue</a:t>
            </a:r>
          </a:p>
        </p:txBody>
      </p:sp>
      <p:sp>
        <p:nvSpPr>
          <p:cNvPr id="80899" name="Text Box 4">
            <a:extLst>
              <a:ext uri="{FF2B5EF4-FFF2-40B4-BE49-F238E27FC236}">
                <a16:creationId xmlns:a16="http://schemas.microsoft.com/office/drawing/2014/main" id="{988A7FB2-BD64-05D7-C5DF-57F8A8C589EE}"/>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1600">
                <a:solidFill>
                  <a:srgbClr val="000000"/>
                </a:solidFill>
                <a:latin typeface="Times New Roman" panose="02020603050405020304" pitchFamily="18" charset="0"/>
              </a:rPr>
              <a:t>John D. Hannah, </a:t>
            </a:r>
            <a:r>
              <a:rPr lang="en-US" altLang="en-US" sz="1600" i="1">
                <a:solidFill>
                  <a:srgbClr val="000000"/>
                </a:solidFill>
                <a:latin typeface="Times New Roman" panose="02020603050405020304" pitchFamily="18" charset="0"/>
              </a:rPr>
              <a:t>Charts of Ancient &amp; Medieval Church History</a:t>
            </a:r>
            <a:r>
              <a:rPr lang="en-US" altLang="en-US" sz="1600">
                <a:solidFill>
                  <a:srgbClr val="000000"/>
                </a:solidFill>
                <a:latin typeface="Times New Roman" panose="02020603050405020304" pitchFamily="18" charset="0"/>
              </a:rPr>
              <a:t> (Grand Rapids: Zondervan, 2001)</a:t>
            </a:r>
          </a:p>
        </p:txBody>
      </p:sp>
      <p:sp>
        <p:nvSpPr>
          <p:cNvPr id="1657861" name="Rectangle 5">
            <a:extLst>
              <a:ext uri="{FF2B5EF4-FFF2-40B4-BE49-F238E27FC236}">
                <a16:creationId xmlns:a16="http://schemas.microsoft.com/office/drawing/2014/main" id="{9175B138-48A5-4134-832C-27979C94851E}"/>
              </a:ext>
            </a:extLst>
          </p:cNvPr>
          <p:cNvSpPr>
            <a:spLocks noChangeArrowheads="1"/>
          </p:cNvSpPr>
          <p:nvPr/>
        </p:nvSpPr>
        <p:spPr bwMode="auto">
          <a:xfrm>
            <a:off x="4724400" y="1447800"/>
            <a:ext cx="2971800"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000000"/>
              </a:solidFill>
              <a:latin typeface="BONES" pitchFamily="-110"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63 copy">
            <a:extLst>
              <a:ext uri="{FF2B5EF4-FFF2-40B4-BE49-F238E27FC236}">
                <a16:creationId xmlns:a16="http://schemas.microsoft.com/office/drawing/2014/main" id="{DC8DB3AE-A8FB-600F-3B58-F54DBDA8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47"/>
          <a:stretch>
            <a:fillRect/>
          </a:stretch>
        </p:blipFill>
        <p:spPr bwMode="auto">
          <a:xfrm>
            <a:off x="936625" y="0"/>
            <a:ext cx="71405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300731FA-B597-ACD9-8BA8-293BAADC3A58}"/>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en-US" sz="1600">
                <a:solidFill>
                  <a:srgbClr val="FFFFFF"/>
                </a:solidFill>
                <a:latin typeface="Times New Roman" panose="02020603050405020304" pitchFamily="18" charset="0"/>
              </a:rPr>
              <a:t>John D. Hannah, </a:t>
            </a:r>
            <a:r>
              <a:rPr lang="en-US" altLang="en-US" sz="1600" i="1">
                <a:solidFill>
                  <a:srgbClr val="FFFFFF"/>
                </a:solidFill>
                <a:latin typeface="Times New Roman" panose="02020603050405020304" pitchFamily="18" charset="0"/>
              </a:rPr>
              <a:t>Charts of Ancient &amp; Medieval Church History</a:t>
            </a:r>
            <a:r>
              <a:rPr lang="en-US" altLang="en-US" sz="1600">
                <a:solidFill>
                  <a:srgbClr val="FFFFFF"/>
                </a:solidFill>
                <a:latin typeface="Times New Roman" panose="02020603050405020304" pitchFamily="18" charset="0"/>
              </a:rPr>
              <a:t> (Grand Rapids: Zondervan, 2001)</a:t>
            </a:r>
          </a:p>
        </p:txBody>
      </p:sp>
      <p:sp>
        <p:nvSpPr>
          <p:cNvPr id="82947" name="Rectangle 4">
            <a:extLst>
              <a:ext uri="{FF2B5EF4-FFF2-40B4-BE49-F238E27FC236}">
                <a16:creationId xmlns:a16="http://schemas.microsoft.com/office/drawing/2014/main" id="{9EACF08F-ACEA-7F02-7D6E-20994523155D}"/>
              </a:ext>
            </a:extLst>
          </p:cNvPr>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altLang="en-US" sz="3600" b="0" i="1">
                <a:solidFill>
                  <a:schemeClr val="bg1"/>
                </a:solidFill>
                <a:ea typeface="ＭＳ Ｐゴシック" panose="020B0600070205080204" pitchFamily="34" charset="-128"/>
              </a:rPr>
              <a:t>The Nicene Creed (AD 325)</a:t>
            </a:r>
            <a:endParaRPr lang="en-US" altLang="en-US">
              <a:ea typeface="ＭＳ Ｐゴシック" panose="020B0600070205080204" pitchFamily="34" charset="-128"/>
            </a:endParaRPr>
          </a:p>
        </p:txBody>
      </p:sp>
      <p:sp>
        <p:nvSpPr>
          <p:cNvPr id="1659909" name="Line 5">
            <a:extLst>
              <a:ext uri="{FF2B5EF4-FFF2-40B4-BE49-F238E27FC236}">
                <a16:creationId xmlns:a16="http://schemas.microsoft.com/office/drawing/2014/main" id="{C6ED69D5-77A5-5514-F863-7207127C2F67}"/>
              </a:ext>
            </a:extLst>
          </p:cNvPr>
          <p:cNvSpPr>
            <a:spLocks noChangeShapeType="1"/>
          </p:cNvSpPr>
          <p:nvPr/>
        </p:nvSpPr>
        <p:spPr bwMode="auto">
          <a:xfrm>
            <a:off x="2895600" y="3429000"/>
            <a:ext cx="457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910" name="Line 6">
            <a:extLst>
              <a:ext uri="{FF2B5EF4-FFF2-40B4-BE49-F238E27FC236}">
                <a16:creationId xmlns:a16="http://schemas.microsoft.com/office/drawing/2014/main" id="{5E129F8B-A885-B86E-8D55-4B781E921716}"/>
              </a:ext>
            </a:extLst>
          </p:cNvPr>
          <p:cNvSpPr>
            <a:spLocks noChangeShapeType="1"/>
          </p:cNvSpPr>
          <p:nvPr/>
        </p:nvSpPr>
        <p:spPr bwMode="auto">
          <a:xfrm>
            <a:off x="1524000" y="3810000"/>
            <a:ext cx="495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59909"/>
                                        </p:tgtEl>
                                        <p:attrNameLst>
                                          <p:attrName>style.visibility</p:attrName>
                                        </p:attrNameLst>
                                      </p:cBhvr>
                                      <p:to>
                                        <p:strVal val="visible"/>
                                      </p:to>
                                    </p:set>
                                    <p:animEffect transition="in" filter="wipe(left)">
                                      <p:cBhvr>
                                        <p:cTn id="7" dur="2000"/>
                                        <p:tgtEl>
                                          <p:spTgt spid="1659909"/>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659910"/>
                                        </p:tgtEl>
                                        <p:attrNameLst>
                                          <p:attrName>style.visibility</p:attrName>
                                        </p:attrNameLst>
                                      </p:cBhvr>
                                      <p:to>
                                        <p:strVal val="visible"/>
                                      </p:to>
                                    </p:set>
                                    <p:animEffect transition="in" filter="wipe(left)">
                                      <p:cBhvr>
                                        <p:cTn id="11" dur="2000"/>
                                        <p:tgtEl>
                                          <p:spTgt spid="1659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1624ED-4D53-4319-9C1B-8DB7699B56B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Black" panose="020B0604020202020204" pitchFamily="34" charset="0"/>
            </a:endParaRPr>
          </a:p>
        </p:txBody>
      </p:sp>
      <p:sp>
        <p:nvSpPr>
          <p:cNvPr id="84994" name="Rectangle 4">
            <a:extLst>
              <a:ext uri="{FF2B5EF4-FFF2-40B4-BE49-F238E27FC236}">
                <a16:creationId xmlns:a16="http://schemas.microsoft.com/office/drawing/2014/main" id="{B362E574-44A1-04E1-AAA2-8213F7A4D447}"/>
              </a:ext>
            </a:extLst>
          </p:cNvPr>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10278" name="Text Box 6">
            <a:extLst>
              <a:ext uri="{FF2B5EF4-FFF2-40B4-BE49-F238E27FC236}">
                <a16:creationId xmlns:a16="http://schemas.microsoft.com/office/drawing/2014/main" id="{39C45D54-E41C-E22B-3AF0-D5B0FA55ADF9}"/>
              </a:ext>
            </a:extLst>
          </p:cNvPr>
          <p:cNvSpPr txBox="1">
            <a:spLocks noChangeArrowheads="1"/>
          </p:cNvSpPr>
          <p:nvPr/>
        </p:nvSpPr>
        <p:spPr bwMode="auto">
          <a:xfrm>
            <a:off x="0" y="4724400"/>
            <a:ext cx="236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Arians:</a:t>
            </a:r>
            <a:endParaRPr lang="en-US" altLang="en-US" sz="2000" b="1">
              <a:solidFill>
                <a:srgbClr val="FFFFFF"/>
              </a:solidFill>
              <a:latin typeface="Arial" panose="020B0604020202020204" pitchFamily="34" charset="0"/>
            </a:endParaRPr>
          </a:p>
          <a:p>
            <a:pPr algn="ctr"/>
            <a:r>
              <a:rPr lang="ja-JP" altLang="en-US" sz="2000" b="1">
                <a:solidFill>
                  <a:srgbClr val="FFFFFF"/>
                </a:solidFill>
                <a:latin typeface="Arial" panose="020B0604020202020204" pitchFamily="34" charset="0"/>
              </a:rPr>
              <a:t>“</a:t>
            </a:r>
            <a:r>
              <a:rPr lang="en-US" altLang="ja-JP" sz="2000" b="1">
                <a:solidFill>
                  <a:srgbClr val="FFFFFF"/>
                </a:solidFill>
                <a:latin typeface="Arial" panose="020B0604020202020204" pitchFamily="34" charset="0"/>
              </a:rPr>
              <a:t>Jesus Not God</a:t>
            </a:r>
            <a:r>
              <a:rPr lang="ja-JP" altLang="en-US" sz="2000" b="1">
                <a:solidFill>
                  <a:srgbClr val="FFFFFF"/>
                </a:solidFill>
                <a:latin typeface="Arial" panose="020B0604020202020204" pitchFamily="34" charset="0"/>
              </a:rPr>
              <a:t>”</a:t>
            </a:r>
            <a:endParaRPr lang="en-US" altLang="en-US" b="1">
              <a:solidFill>
                <a:srgbClr val="FFFFFF"/>
              </a:solidFill>
              <a:latin typeface="Arial" panose="020B0604020202020204" pitchFamily="34" charset="0"/>
            </a:endParaRPr>
          </a:p>
        </p:txBody>
      </p:sp>
      <p:sp>
        <p:nvSpPr>
          <p:cNvPr id="84996" name="Text Box 7">
            <a:extLst>
              <a:ext uri="{FF2B5EF4-FFF2-40B4-BE49-F238E27FC236}">
                <a16:creationId xmlns:a16="http://schemas.microsoft.com/office/drawing/2014/main" id="{F656A9B0-E828-A19F-C842-DAEAB9BD697E}"/>
              </a:ext>
            </a:extLst>
          </p:cNvPr>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AD 325</a:t>
            </a:r>
          </a:p>
        </p:txBody>
      </p:sp>
      <p:sp>
        <p:nvSpPr>
          <p:cNvPr id="84997" name="Rectangle 9">
            <a:extLst>
              <a:ext uri="{FF2B5EF4-FFF2-40B4-BE49-F238E27FC236}">
                <a16:creationId xmlns:a16="http://schemas.microsoft.com/office/drawing/2014/main" id="{5C770B00-DECE-AF38-53E6-1DE2EFF06290}"/>
              </a:ext>
            </a:extLst>
          </p:cNvPr>
          <p:cNvSpPr>
            <a:spLocks noGrp="1" noChangeArrowheads="1"/>
          </p:cNvSpPr>
          <p:nvPr>
            <p:ph type="ctrTitle"/>
          </p:nvPr>
        </p:nvSpPr>
        <p:spPr>
          <a:xfrm>
            <a:off x="762000" y="304800"/>
            <a:ext cx="7772400" cy="914400"/>
          </a:xfrm>
        </p:spPr>
        <p:txBody>
          <a:bodyPr/>
          <a:lstStyle/>
          <a:p>
            <a:pPr algn="l" eaLnBrk="1" hangingPunct="1"/>
            <a:r>
              <a:rPr lang="en-US" altLang="en-US">
                <a:ea typeface="ＭＳ Ｐゴシック" panose="020B0600070205080204" pitchFamily="34" charset="-128"/>
              </a:rPr>
              <a:t>What About Nicaea?</a:t>
            </a:r>
          </a:p>
        </p:txBody>
      </p:sp>
      <p:sp>
        <p:nvSpPr>
          <p:cNvPr id="84998" name="Text Box 13">
            <a:extLst>
              <a:ext uri="{FF2B5EF4-FFF2-40B4-BE49-F238E27FC236}">
                <a16:creationId xmlns:a16="http://schemas.microsoft.com/office/drawing/2014/main" id="{F834A682-8C54-16FC-A039-3BFB5603DD51}"/>
              </a:ext>
            </a:extLst>
          </p:cNvPr>
          <p:cNvSpPr txBox="1">
            <a:spLocks noChangeArrowheads="1"/>
          </p:cNvSpPr>
          <p:nvPr/>
        </p:nvSpPr>
        <p:spPr bwMode="auto">
          <a:xfrm>
            <a:off x="4267200" y="62484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Council of Nicaea</a:t>
            </a:r>
          </a:p>
        </p:txBody>
      </p:sp>
      <p:sp>
        <p:nvSpPr>
          <p:cNvPr id="310300" name="Text Box 28">
            <a:extLst>
              <a:ext uri="{FF2B5EF4-FFF2-40B4-BE49-F238E27FC236}">
                <a16:creationId xmlns:a16="http://schemas.microsoft.com/office/drawing/2014/main" id="{FC5586F7-A7E9-BD22-5416-65CEE9B91FA4}"/>
              </a:ext>
            </a:extLst>
          </p:cNvPr>
          <p:cNvSpPr txBox="1">
            <a:spLocks noChangeArrowheads="1"/>
          </p:cNvSpPr>
          <p:nvPr/>
        </p:nvSpPr>
        <p:spPr bwMode="auto">
          <a:xfrm>
            <a:off x="2286000" y="47244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Orthodox:</a:t>
            </a:r>
            <a:endParaRPr lang="en-US" altLang="en-US" sz="2000" b="1">
              <a:solidFill>
                <a:srgbClr val="FFFFFF"/>
              </a:solidFill>
              <a:latin typeface="Arial" panose="020B0604020202020204" pitchFamily="34" charset="0"/>
            </a:endParaRPr>
          </a:p>
          <a:p>
            <a:pPr algn="ctr"/>
            <a:r>
              <a:rPr lang="ja-JP" altLang="en-US" sz="2000" b="1">
                <a:solidFill>
                  <a:srgbClr val="FFFFFF"/>
                </a:solidFill>
                <a:latin typeface="Arial" panose="020B0604020202020204" pitchFamily="34" charset="0"/>
              </a:rPr>
              <a:t>“</a:t>
            </a:r>
            <a:r>
              <a:rPr lang="en-US" altLang="ja-JP" sz="2000" b="1">
                <a:solidFill>
                  <a:srgbClr val="FFFFFF"/>
                </a:solidFill>
                <a:latin typeface="Arial" panose="020B0604020202020204" pitchFamily="34" charset="0"/>
              </a:rPr>
              <a:t>Jesus is God</a:t>
            </a:r>
            <a:r>
              <a:rPr lang="ja-JP" altLang="en-US" sz="2000" b="1">
                <a:solidFill>
                  <a:srgbClr val="FFFFFF"/>
                </a:solidFill>
                <a:latin typeface="Arial" panose="020B0604020202020204" pitchFamily="34" charset="0"/>
              </a:rPr>
              <a:t>”</a:t>
            </a:r>
            <a:endParaRPr lang="en-US" altLang="en-US" b="1">
              <a:solidFill>
                <a:srgbClr val="FFFFFF"/>
              </a:solidFill>
              <a:latin typeface="Arial" panose="020B0604020202020204" pitchFamily="34" charset="0"/>
            </a:endParaRPr>
          </a:p>
        </p:txBody>
      </p:sp>
      <p:sp>
        <p:nvSpPr>
          <p:cNvPr id="310302" name="AutoShape 30">
            <a:extLst>
              <a:ext uri="{FF2B5EF4-FFF2-40B4-BE49-F238E27FC236}">
                <a16:creationId xmlns:a16="http://schemas.microsoft.com/office/drawing/2014/main" id="{391C57C9-7211-02F5-3BC2-76B35BF1E650}"/>
              </a:ext>
            </a:extLst>
          </p:cNvPr>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10303" name="AutoShape 31">
            <a:extLst>
              <a:ext uri="{FF2B5EF4-FFF2-40B4-BE49-F238E27FC236}">
                <a16:creationId xmlns:a16="http://schemas.microsoft.com/office/drawing/2014/main" id="{7C70285D-EF27-978A-1B3C-E8D111D1F619}"/>
              </a:ext>
            </a:extLst>
          </p:cNvPr>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85002" name="WordArt 32">
            <a:extLst>
              <a:ext uri="{FF2B5EF4-FFF2-40B4-BE49-F238E27FC236}">
                <a16:creationId xmlns:a16="http://schemas.microsoft.com/office/drawing/2014/main" id="{26422897-1DA4-EE86-1BC1-CCC9BFDAC3EA}"/>
              </a:ext>
            </a:extLst>
          </p:cNvPr>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Impact" panose="020B0806030902050204" pitchFamily="34" charset="0"/>
              </a:rPr>
              <a:t>Fiction</a:t>
            </a:r>
          </a:p>
        </p:txBody>
      </p:sp>
      <p:sp>
        <p:nvSpPr>
          <p:cNvPr id="310306" name="Text Box 34">
            <a:extLst>
              <a:ext uri="{FF2B5EF4-FFF2-40B4-BE49-F238E27FC236}">
                <a16:creationId xmlns:a16="http://schemas.microsoft.com/office/drawing/2014/main" id="{07BD3185-1F10-57AE-8380-5E91CCDE1CB8}"/>
              </a:ext>
            </a:extLst>
          </p:cNvPr>
          <p:cNvSpPr txBox="1">
            <a:spLocks noChangeArrowheads="1"/>
          </p:cNvSpPr>
          <p:nvPr/>
        </p:nvSpPr>
        <p:spPr bwMode="auto">
          <a:xfrm>
            <a:off x="4572000" y="4724400"/>
            <a:ext cx="236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Arians:</a:t>
            </a:r>
            <a:endParaRPr lang="en-US" altLang="en-US" sz="2000" b="1">
              <a:solidFill>
                <a:srgbClr val="FFFFFF"/>
              </a:solidFill>
              <a:latin typeface="Arial" panose="020B0604020202020204" pitchFamily="34" charset="0"/>
            </a:endParaRPr>
          </a:p>
          <a:p>
            <a:pPr algn="ctr"/>
            <a:r>
              <a:rPr lang="ja-JP" altLang="en-US" sz="2000" b="1">
                <a:solidFill>
                  <a:srgbClr val="FFFFFF"/>
                </a:solidFill>
                <a:latin typeface="Arial" panose="020B0604020202020204" pitchFamily="34" charset="0"/>
              </a:rPr>
              <a:t>“</a:t>
            </a:r>
            <a:r>
              <a:rPr lang="en-US" altLang="ja-JP" sz="2000" b="1">
                <a:solidFill>
                  <a:srgbClr val="FFFFFF"/>
                </a:solidFill>
                <a:latin typeface="Arial" panose="020B0604020202020204" pitchFamily="34" charset="0"/>
              </a:rPr>
              <a:t>Jesus Not God</a:t>
            </a:r>
            <a:r>
              <a:rPr lang="ja-JP" altLang="en-US" sz="2000" b="1">
                <a:solidFill>
                  <a:srgbClr val="FFFFFF"/>
                </a:solidFill>
                <a:latin typeface="Arial" panose="020B0604020202020204" pitchFamily="34" charset="0"/>
              </a:rPr>
              <a:t>”</a:t>
            </a:r>
            <a:endParaRPr lang="en-US" altLang="en-US" b="1">
              <a:solidFill>
                <a:srgbClr val="FFFFFF"/>
              </a:solidFill>
              <a:latin typeface="Arial" panose="020B0604020202020204" pitchFamily="34" charset="0"/>
            </a:endParaRPr>
          </a:p>
        </p:txBody>
      </p:sp>
      <p:sp>
        <p:nvSpPr>
          <p:cNvPr id="310307" name="Text Box 35">
            <a:extLst>
              <a:ext uri="{FF2B5EF4-FFF2-40B4-BE49-F238E27FC236}">
                <a16:creationId xmlns:a16="http://schemas.microsoft.com/office/drawing/2014/main" id="{67EC7613-FEB5-3405-0EF6-D6EFC0A1C6B6}"/>
              </a:ext>
            </a:extLst>
          </p:cNvPr>
          <p:cNvSpPr txBox="1">
            <a:spLocks noChangeArrowheads="1"/>
          </p:cNvSpPr>
          <p:nvPr/>
        </p:nvSpPr>
        <p:spPr bwMode="auto">
          <a:xfrm>
            <a:off x="6858000" y="47244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Orthodox:</a:t>
            </a:r>
            <a:endParaRPr lang="en-US" altLang="en-US" sz="2000" b="1">
              <a:solidFill>
                <a:srgbClr val="FFFFFF"/>
              </a:solidFill>
              <a:latin typeface="Arial" panose="020B0604020202020204" pitchFamily="34" charset="0"/>
            </a:endParaRPr>
          </a:p>
          <a:p>
            <a:pPr algn="ctr"/>
            <a:r>
              <a:rPr lang="ja-JP" altLang="en-US" sz="2000" b="1">
                <a:solidFill>
                  <a:srgbClr val="FFFFFF"/>
                </a:solidFill>
                <a:latin typeface="Arial" panose="020B0604020202020204" pitchFamily="34" charset="0"/>
              </a:rPr>
              <a:t>“</a:t>
            </a:r>
            <a:r>
              <a:rPr lang="en-US" altLang="ja-JP" sz="2000" b="1">
                <a:solidFill>
                  <a:srgbClr val="FFFFFF"/>
                </a:solidFill>
                <a:latin typeface="Arial" panose="020B0604020202020204" pitchFamily="34" charset="0"/>
              </a:rPr>
              <a:t>Jesus is God</a:t>
            </a:r>
            <a:r>
              <a:rPr lang="ja-JP" altLang="en-US" sz="2000" b="1">
                <a:solidFill>
                  <a:srgbClr val="FFFFFF"/>
                </a:solidFill>
                <a:latin typeface="Arial" panose="020B0604020202020204" pitchFamily="34" charset="0"/>
              </a:rPr>
              <a:t>”</a:t>
            </a:r>
            <a:endParaRPr lang="en-US" altLang="en-US" b="1">
              <a:solidFill>
                <a:srgbClr val="FFFFFF"/>
              </a:solidFill>
              <a:latin typeface="Arial" panose="020B0604020202020204" pitchFamily="34" charset="0"/>
            </a:endParaRPr>
          </a:p>
        </p:txBody>
      </p:sp>
      <p:sp>
        <p:nvSpPr>
          <p:cNvPr id="310308" name="AutoShape 36">
            <a:extLst>
              <a:ext uri="{FF2B5EF4-FFF2-40B4-BE49-F238E27FC236}">
                <a16:creationId xmlns:a16="http://schemas.microsoft.com/office/drawing/2014/main" id="{23409A19-2F86-79FA-9812-33E15A976E60}"/>
              </a:ext>
            </a:extLst>
          </p:cNvPr>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10309" name="AutoShape 37">
            <a:extLst>
              <a:ext uri="{FF2B5EF4-FFF2-40B4-BE49-F238E27FC236}">
                <a16:creationId xmlns:a16="http://schemas.microsoft.com/office/drawing/2014/main" id="{7CDB8262-0477-F124-5620-8D87BB8EA92D}"/>
              </a:ext>
            </a:extLst>
          </p:cNvPr>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endParaRPr>
          </a:p>
        </p:txBody>
      </p:sp>
      <p:sp>
        <p:nvSpPr>
          <p:cNvPr id="310310" name="Text Box 38">
            <a:extLst>
              <a:ext uri="{FF2B5EF4-FFF2-40B4-BE49-F238E27FC236}">
                <a16:creationId xmlns:a16="http://schemas.microsoft.com/office/drawing/2014/main" id="{823D4A96-DE21-D232-DBD1-9348A5ABB989}"/>
              </a:ext>
            </a:extLst>
          </p:cNvPr>
          <p:cNvSpPr txBox="1">
            <a:spLocks noChangeArrowheads="1"/>
          </p:cNvSpPr>
          <p:nvPr/>
        </p:nvSpPr>
        <p:spPr bwMode="auto">
          <a:xfrm>
            <a:off x="5029200" y="3962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2 votes</a:t>
            </a:r>
          </a:p>
        </p:txBody>
      </p:sp>
      <p:sp>
        <p:nvSpPr>
          <p:cNvPr id="310311" name="Text Box 39">
            <a:extLst>
              <a:ext uri="{FF2B5EF4-FFF2-40B4-BE49-F238E27FC236}">
                <a16:creationId xmlns:a16="http://schemas.microsoft.com/office/drawing/2014/main" id="{EC8F6916-8FF4-D77A-EACD-2D265B789A57}"/>
              </a:ext>
            </a:extLst>
          </p:cNvPr>
          <p:cNvSpPr txBox="1">
            <a:spLocks noChangeArrowheads="1"/>
          </p:cNvSpPr>
          <p:nvPr/>
        </p:nvSpPr>
        <p:spPr bwMode="auto">
          <a:xfrm>
            <a:off x="7543800" y="304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b="1">
                <a:solidFill>
                  <a:srgbClr val="FFFFFF"/>
                </a:solidFill>
                <a:latin typeface="Arial" panose="020B0604020202020204" pitchFamily="34" charset="0"/>
              </a:rPr>
              <a:t>300 votes</a:t>
            </a:r>
          </a:p>
        </p:txBody>
      </p:sp>
      <p:sp>
        <p:nvSpPr>
          <p:cNvPr id="85009" name="WordArt 33">
            <a:extLst>
              <a:ext uri="{FF2B5EF4-FFF2-40B4-BE49-F238E27FC236}">
                <a16:creationId xmlns:a16="http://schemas.microsoft.com/office/drawing/2014/main" id="{CFB4864D-39CF-1301-D127-5AB59819DBCD}"/>
              </a:ext>
            </a:extLst>
          </p:cNvPr>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Impact" panose="020B0806030902050204" pitchFamily="34" charset="0"/>
              </a:rPr>
              <a:t>Fact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1E47040C-2C1A-AC99-D103-C61029669F99}"/>
              </a:ext>
            </a:extLst>
          </p:cNvPr>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sz="2000">
              <a:solidFill>
                <a:srgbClr val="000000"/>
              </a:solidFill>
              <a:latin typeface="Arial" panose="020B0604020202020204" pitchFamily="34" charset="0"/>
            </a:endParaRPr>
          </a:p>
        </p:txBody>
      </p:sp>
      <p:sp>
        <p:nvSpPr>
          <p:cNvPr id="768003" name="Rectangle 3">
            <a:extLst>
              <a:ext uri="{FF2B5EF4-FFF2-40B4-BE49-F238E27FC236}">
                <a16:creationId xmlns:a16="http://schemas.microsoft.com/office/drawing/2014/main" id="{09B78E61-9C6F-2396-7A6B-39025491B932}"/>
              </a:ext>
            </a:extLst>
          </p:cNvPr>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eaLnBrk="0" hangingPunct="0">
              <a:defRPr/>
            </a:pPr>
            <a:endParaRPr lang="en-US" sz="2000">
              <a:solidFill>
                <a:srgbClr val="000000"/>
              </a:solidFill>
              <a:latin typeface="Arial"/>
              <a:ea typeface="Arial" pitchFamily="-110" charset="0"/>
              <a:cs typeface="Arial"/>
            </a:endParaRPr>
          </a:p>
        </p:txBody>
      </p:sp>
      <p:sp>
        <p:nvSpPr>
          <p:cNvPr id="768004" name="Rectangle 4">
            <a:extLst>
              <a:ext uri="{FF2B5EF4-FFF2-40B4-BE49-F238E27FC236}">
                <a16:creationId xmlns:a16="http://schemas.microsoft.com/office/drawing/2014/main" id="{4BDEEE71-C9A8-E820-8ED3-B953624346EC}"/>
              </a:ext>
            </a:extLst>
          </p:cNvPr>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endParaRPr lang="en-US" altLang="en-US" sz="900">
              <a:solidFill>
                <a:srgbClr val="B50069"/>
              </a:solidFill>
              <a:latin typeface="Arial" panose="020B0604020202020204" pitchFamily="34" charset="0"/>
            </a:endParaRPr>
          </a:p>
        </p:txBody>
      </p:sp>
      <p:sp>
        <p:nvSpPr>
          <p:cNvPr id="768005" name="Rectangle 5">
            <a:extLst>
              <a:ext uri="{FF2B5EF4-FFF2-40B4-BE49-F238E27FC236}">
                <a16:creationId xmlns:a16="http://schemas.microsoft.com/office/drawing/2014/main" id="{8627D9B0-3E9F-26C6-A819-5E97F414598E}"/>
              </a:ext>
            </a:extLst>
          </p:cNvPr>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endParaRPr lang="en-US" altLang="en-US" sz="900">
              <a:solidFill>
                <a:srgbClr val="B50069"/>
              </a:solidFill>
              <a:latin typeface="Arial" panose="020B0604020202020204" pitchFamily="34" charset="0"/>
            </a:endParaRPr>
          </a:p>
        </p:txBody>
      </p:sp>
      <p:sp>
        <p:nvSpPr>
          <p:cNvPr id="768006" name="Rectangle 6">
            <a:extLst>
              <a:ext uri="{FF2B5EF4-FFF2-40B4-BE49-F238E27FC236}">
                <a16:creationId xmlns:a16="http://schemas.microsoft.com/office/drawing/2014/main" id="{E58E304A-6928-D101-32F8-7A2C502EFCB5}"/>
              </a:ext>
            </a:extLst>
          </p:cNvPr>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endParaRPr lang="en-US" altLang="en-US" sz="900">
              <a:solidFill>
                <a:srgbClr val="FF0000"/>
              </a:solidFill>
              <a:latin typeface="Arial" panose="020B0604020202020204" pitchFamily="34" charset="0"/>
            </a:endParaRPr>
          </a:p>
        </p:txBody>
      </p:sp>
      <p:sp>
        <p:nvSpPr>
          <p:cNvPr id="768007" name="Text Box 7">
            <a:extLst>
              <a:ext uri="{FF2B5EF4-FFF2-40B4-BE49-F238E27FC236}">
                <a16:creationId xmlns:a16="http://schemas.microsoft.com/office/drawing/2014/main" id="{4FB30F69-56DC-A8F9-B1BF-9981662A6EA4}"/>
              </a:ext>
            </a:extLst>
          </p:cNvPr>
          <p:cNvSpPr txBox="1">
            <a:spLocks noChangeArrowheads="1"/>
          </p:cNvSpPr>
          <p:nvPr/>
        </p:nvSpPr>
        <p:spPr bwMode="auto">
          <a:xfrm>
            <a:off x="4787900" y="4098925"/>
            <a:ext cx="42672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spcBef>
                <a:spcPct val="50000"/>
              </a:spcBef>
            </a:pPr>
            <a:r>
              <a:rPr lang="en-US" altLang="en-US" sz="3600" b="1">
                <a:solidFill>
                  <a:srgbClr val="FFFFFF"/>
                </a:solidFill>
                <a:latin typeface="Arial" panose="020B0604020202020204" pitchFamily="34" charset="0"/>
                <a:cs typeface="Arial" panose="020B0604020202020204" pitchFamily="34" charset="0"/>
              </a:rPr>
              <a:t>Jesus:</a:t>
            </a:r>
            <a:br>
              <a:rPr lang="en-US" altLang="en-US" sz="3600" b="1">
                <a:solidFill>
                  <a:srgbClr val="FFFFFF"/>
                </a:solidFill>
                <a:latin typeface="Arial" panose="020B0604020202020204" pitchFamily="34" charset="0"/>
                <a:cs typeface="Arial" panose="020B0604020202020204" pitchFamily="34" charset="0"/>
              </a:rPr>
            </a:br>
            <a:r>
              <a:rPr lang="ja-JP" altLang="en-US"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I and the Father are one</a:t>
            </a:r>
            <a:r>
              <a:rPr lang="ja-JP" altLang="en-US" sz="3600" b="1">
                <a:solidFill>
                  <a:srgbClr val="FFFFFF"/>
                </a:solidFill>
                <a:latin typeface="Arial" panose="020B0604020202020204" pitchFamily="34" charset="0"/>
                <a:cs typeface="Arial" panose="020B0604020202020204" pitchFamily="34" charset="0"/>
              </a:rPr>
              <a:t>”</a:t>
            </a:r>
            <a:br>
              <a:rPr lang="en-US" altLang="ja-JP" sz="3600" b="1">
                <a:solidFill>
                  <a:srgbClr val="FFFFFF"/>
                </a:solidFill>
                <a:latin typeface="Arial" panose="020B0604020202020204" pitchFamily="34" charset="0"/>
                <a:cs typeface="Arial" panose="020B0604020202020204" pitchFamily="34" charset="0"/>
              </a:rPr>
            </a:br>
            <a:r>
              <a:rPr lang="en-US" altLang="ja-JP" sz="3600" b="1">
                <a:solidFill>
                  <a:srgbClr val="FFFFFF"/>
                </a:solidFill>
                <a:latin typeface="Arial" panose="020B0604020202020204" pitchFamily="34" charset="0"/>
                <a:cs typeface="Arial" panose="020B0604020202020204" pitchFamily="34" charset="0"/>
              </a:rPr>
              <a:t>John 10:30</a:t>
            </a:r>
            <a:endParaRPr lang="en-US" altLang="en-US" sz="3600" b="1">
              <a:solidFill>
                <a:srgbClr val="FFFFFF"/>
              </a:solidFill>
              <a:latin typeface="Arial" panose="020B0604020202020204" pitchFamily="34" charset="0"/>
              <a:cs typeface="Arial" panose="020B0604020202020204" pitchFamily="34" charset="0"/>
            </a:endParaRPr>
          </a:p>
        </p:txBody>
      </p:sp>
      <p:sp>
        <p:nvSpPr>
          <p:cNvPr id="768008" name="Rectangle 8">
            <a:extLst>
              <a:ext uri="{FF2B5EF4-FFF2-40B4-BE49-F238E27FC236}">
                <a16:creationId xmlns:a16="http://schemas.microsoft.com/office/drawing/2014/main" id="{1A40FC2F-7BFD-1FEA-5F05-D5AD96F17419}"/>
              </a:ext>
            </a:extLst>
          </p:cNvPr>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ea typeface="+mj-ea"/>
                <a:cs typeface="Arial"/>
              </a:rPr>
              <a:t>1st century belief in Deity</a:t>
            </a:r>
          </a:p>
        </p:txBody>
      </p:sp>
      <p:pic>
        <p:nvPicPr>
          <p:cNvPr id="87048" name="Picture 9" descr="Jesus">
            <a:extLst>
              <a:ext uri="{FF2B5EF4-FFF2-40B4-BE49-F238E27FC236}">
                <a16:creationId xmlns:a16="http://schemas.microsoft.com/office/drawing/2014/main" id="{1C924E49-FD14-EE28-BBBC-DF15A5FD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76" t="1563" r="29233" b="54688"/>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10" name="Text Box 10">
            <a:extLst>
              <a:ext uri="{FF2B5EF4-FFF2-40B4-BE49-F238E27FC236}">
                <a16:creationId xmlns:a16="http://schemas.microsoft.com/office/drawing/2014/main" id="{2794FEBD-E40B-8DF0-0DBC-676E5EF371B7}"/>
              </a:ext>
            </a:extLst>
          </p:cNvPr>
          <p:cNvSpPr txBox="1">
            <a:spLocks noChangeArrowheads="1"/>
          </p:cNvSpPr>
          <p:nvPr/>
        </p:nvSpPr>
        <p:spPr bwMode="auto">
          <a:xfrm>
            <a:off x="5029200" y="288925"/>
            <a:ext cx="41148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spcBef>
                <a:spcPct val="50000"/>
              </a:spcBef>
            </a:pPr>
            <a:r>
              <a:rPr lang="en-US" altLang="en-US" sz="3600" b="1">
                <a:solidFill>
                  <a:srgbClr val="FFFFFF"/>
                </a:solidFill>
                <a:latin typeface="Arial" panose="020B0604020202020204" pitchFamily="34" charset="0"/>
                <a:cs typeface="Arial" panose="020B0604020202020204" pitchFamily="34" charset="0"/>
              </a:rPr>
              <a:t>Peter:</a:t>
            </a:r>
            <a:br>
              <a:rPr lang="en-US" altLang="en-US" sz="3600" b="1">
                <a:solidFill>
                  <a:srgbClr val="FFFFFF"/>
                </a:solidFill>
                <a:latin typeface="Arial" panose="020B0604020202020204" pitchFamily="34" charset="0"/>
                <a:cs typeface="Arial" panose="020B0604020202020204" pitchFamily="34" charset="0"/>
              </a:rPr>
            </a:br>
            <a:r>
              <a:rPr lang="ja-JP" altLang="en-US"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God and Savior Jesus Christ</a:t>
            </a:r>
            <a:r>
              <a:rPr lang="ja-JP" altLang="en-US" sz="3600" b="1">
                <a:solidFill>
                  <a:srgbClr val="FFFFFF"/>
                </a:solidFill>
                <a:latin typeface="Arial" panose="020B0604020202020204" pitchFamily="34" charset="0"/>
                <a:cs typeface="Arial" panose="020B0604020202020204" pitchFamily="34" charset="0"/>
              </a:rPr>
              <a:t>”</a:t>
            </a:r>
            <a:br>
              <a:rPr lang="en-US" altLang="ja-JP" sz="3600" b="1">
                <a:solidFill>
                  <a:srgbClr val="FFFFFF"/>
                </a:solidFill>
                <a:latin typeface="Arial" panose="020B0604020202020204" pitchFamily="34" charset="0"/>
                <a:cs typeface="Arial" panose="020B0604020202020204" pitchFamily="34" charset="0"/>
              </a:rPr>
            </a:br>
            <a:r>
              <a:rPr lang="en-US" altLang="ja-JP" sz="3600" b="1">
                <a:solidFill>
                  <a:srgbClr val="FFFFFF"/>
                </a:solidFill>
                <a:latin typeface="Arial" panose="020B0604020202020204" pitchFamily="34" charset="0"/>
                <a:cs typeface="Arial" panose="020B0604020202020204" pitchFamily="34" charset="0"/>
              </a:rPr>
              <a:t>2 Pet. 1:1</a:t>
            </a:r>
            <a:endParaRPr lang="en-US" altLang="en-US" sz="3600" b="1">
              <a:solidFill>
                <a:srgbClr val="FFFFFF"/>
              </a:solidFill>
              <a:latin typeface="Arial" panose="020B0604020202020204" pitchFamily="34" charset="0"/>
              <a:cs typeface="Arial" panose="020B0604020202020204" pitchFamily="34" charset="0"/>
            </a:endParaRPr>
          </a:p>
        </p:txBody>
      </p:sp>
      <p:sp>
        <p:nvSpPr>
          <p:cNvPr id="768011" name="Text Box 11">
            <a:extLst>
              <a:ext uri="{FF2B5EF4-FFF2-40B4-BE49-F238E27FC236}">
                <a16:creationId xmlns:a16="http://schemas.microsoft.com/office/drawing/2014/main" id="{DE6F50ED-E6A3-0E79-FEEA-1383557816C6}"/>
              </a:ext>
            </a:extLst>
          </p:cNvPr>
          <p:cNvSpPr txBox="1">
            <a:spLocks noChangeArrowheads="1"/>
          </p:cNvSpPr>
          <p:nvPr/>
        </p:nvSpPr>
        <p:spPr bwMode="auto">
          <a:xfrm>
            <a:off x="0" y="4098925"/>
            <a:ext cx="45720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spcBef>
                <a:spcPct val="50000"/>
              </a:spcBef>
            </a:pPr>
            <a:r>
              <a:rPr lang="en-US" altLang="en-US" sz="3600" b="1">
                <a:solidFill>
                  <a:srgbClr val="FFFFFF"/>
                </a:solidFill>
                <a:latin typeface="Arial" panose="020B0604020202020204" pitchFamily="34" charset="0"/>
                <a:cs typeface="Arial" panose="020B0604020202020204" pitchFamily="34" charset="0"/>
              </a:rPr>
              <a:t>The Father: </a:t>
            </a:r>
            <a:br>
              <a:rPr lang="en-US" altLang="en-US" sz="3600" b="1">
                <a:solidFill>
                  <a:srgbClr val="FFFFFF"/>
                </a:solidFill>
                <a:latin typeface="Arial" panose="020B0604020202020204" pitchFamily="34" charset="0"/>
                <a:cs typeface="Arial" panose="020B0604020202020204" pitchFamily="34" charset="0"/>
              </a:rPr>
            </a:br>
            <a:r>
              <a:rPr lang="ja-JP" altLang="en-US"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About the Son He says, </a:t>
            </a:r>
            <a:r>
              <a:rPr lang="fr-FR" altLang="ja-JP"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Your throne, O God…</a:t>
            </a:r>
            <a:r>
              <a:rPr lang="fr-FR" altLang="ja-JP" sz="3600" b="1">
                <a:solidFill>
                  <a:srgbClr val="FFFFFF"/>
                </a:solidFill>
                <a:latin typeface="Arial" panose="020B0604020202020204" pitchFamily="34" charset="0"/>
                <a:cs typeface="Arial" panose="020B0604020202020204" pitchFamily="34" charset="0"/>
              </a:rPr>
              <a:t>'</a:t>
            </a:r>
            <a:r>
              <a:rPr lang="ja-JP" altLang="en-US"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 Heb. 1:8</a:t>
            </a:r>
            <a:endParaRPr lang="en-US" altLang="en-US" sz="3600" b="1">
              <a:solidFill>
                <a:srgbClr val="FFFFFF"/>
              </a:solidFill>
              <a:latin typeface="Arial" panose="020B0604020202020204" pitchFamily="34" charset="0"/>
              <a:cs typeface="Arial" panose="020B0604020202020204" pitchFamily="34" charset="0"/>
            </a:endParaRPr>
          </a:p>
        </p:txBody>
      </p:sp>
      <p:sp>
        <p:nvSpPr>
          <p:cNvPr id="768012" name="Text Box 12">
            <a:extLst>
              <a:ext uri="{FF2B5EF4-FFF2-40B4-BE49-F238E27FC236}">
                <a16:creationId xmlns:a16="http://schemas.microsoft.com/office/drawing/2014/main" id="{944EA494-684D-1173-0365-5692C6717109}"/>
              </a:ext>
            </a:extLst>
          </p:cNvPr>
          <p:cNvSpPr txBox="1">
            <a:spLocks noChangeArrowheads="1"/>
          </p:cNvSpPr>
          <p:nvPr/>
        </p:nvSpPr>
        <p:spPr bwMode="auto">
          <a:xfrm>
            <a:off x="50800" y="288925"/>
            <a:ext cx="3657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spcBef>
                <a:spcPct val="50000"/>
              </a:spcBef>
            </a:pPr>
            <a:r>
              <a:rPr lang="en-US" altLang="en-US" sz="3600" b="1">
                <a:solidFill>
                  <a:srgbClr val="FFFFFF"/>
                </a:solidFill>
                <a:latin typeface="Arial" panose="020B0604020202020204" pitchFamily="34" charset="0"/>
                <a:cs typeface="Arial" panose="020B0604020202020204" pitchFamily="34" charset="0"/>
              </a:rPr>
              <a:t>Paul:</a:t>
            </a:r>
            <a:br>
              <a:rPr lang="en-US" altLang="en-US" sz="3600" b="1">
                <a:solidFill>
                  <a:srgbClr val="FFFFFF"/>
                </a:solidFill>
                <a:latin typeface="Arial" panose="020B0604020202020204" pitchFamily="34" charset="0"/>
                <a:cs typeface="Arial" panose="020B0604020202020204" pitchFamily="34" charset="0"/>
              </a:rPr>
            </a:br>
            <a:r>
              <a:rPr lang="ja-JP" altLang="en-US" sz="3600" b="1">
                <a:solidFill>
                  <a:srgbClr val="FFFFFF"/>
                </a:solidFill>
                <a:latin typeface="Arial" panose="020B0604020202020204" pitchFamily="34" charset="0"/>
                <a:cs typeface="Arial" panose="020B0604020202020204" pitchFamily="34" charset="0"/>
              </a:rPr>
              <a:t>“</a:t>
            </a:r>
            <a:r>
              <a:rPr lang="en-US" altLang="ja-JP" sz="3600" b="1">
                <a:solidFill>
                  <a:srgbClr val="FFFFFF"/>
                </a:solidFill>
                <a:latin typeface="Arial" panose="020B0604020202020204" pitchFamily="34" charset="0"/>
                <a:cs typeface="Arial" panose="020B0604020202020204" pitchFamily="34" charset="0"/>
              </a:rPr>
              <a:t>Christ, who is God over all</a:t>
            </a:r>
            <a:r>
              <a:rPr lang="ja-JP" altLang="en-US" sz="3600" b="1">
                <a:solidFill>
                  <a:srgbClr val="FFFFFF"/>
                </a:solidFill>
                <a:latin typeface="Arial" panose="020B0604020202020204" pitchFamily="34" charset="0"/>
                <a:cs typeface="Arial" panose="020B0604020202020204" pitchFamily="34" charset="0"/>
              </a:rPr>
              <a:t>”</a:t>
            </a:r>
            <a:br>
              <a:rPr lang="en-US" altLang="ja-JP" sz="3600" b="1">
                <a:solidFill>
                  <a:srgbClr val="FFFFFF"/>
                </a:solidFill>
                <a:latin typeface="Arial" panose="020B0604020202020204" pitchFamily="34" charset="0"/>
                <a:cs typeface="Arial" panose="020B0604020202020204" pitchFamily="34" charset="0"/>
              </a:rPr>
            </a:br>
            <a:r>
              <a:rPr lang="en-US" altLang="ja-JP" sz="3600" b="1">
                <a:solidFill>
                  <a:srgbClr val="FFFFFF"/>
                </a:solidFill>
                <a:latin typeface="Arial" panose="020B0604020202020204" pitchFamily="34" charset="0"/>
                <a:cs typeface="Arial" panose="020B0604020202020204" pitchFamily="34" charset="0"/>
              </a:rPr>
              <a:t>Rom. 9:5</a:t>
            </a:r>
            <a:endParaRPr lang="en-US" altLang="en-US" sz="3600" b="1">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0F546EF9-84C5-FED2-5825-4AD97456F8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7411" name="Rectangle 3">
            <a:extLst>
              <a:ext uri="{FF2B5EF4-FFF2-40B4-BE49-F238E27FC236}">
                <a16:creationId xmlns:a16="http://schemas.microsoft.com/office/drawing/2014/main" id="{781CA97E-0B78-310D-C2DF-E1AAE138BB48}"/>
              </a:ext>
            </a:extLst>
          </p:cNvPr>
          <p:cNvSpPr>
            <a:spLocks noGrp="1" noChangeArrowheads="1"/>
          </p:cNvSpPr>
          <p:nvPr>
            <p:ph type="title"/>
          </p:nvPr>
        </p:nvSpPr>
        <p:spPr>
          <a:xfrm>
            <a:off x="0" y="76200"/>
            <a:ext cx="9144000" cy="838200"/>
          </a:xfrm>
          <a:solidFill>
            <a:schemeClr val="bg2"/>
          </a:solidFill>
          <a:effectLst>
            <a:outerShdw blurRad="63500" dist="35921" dir="2700000" algn="ctr" rotWithShape="0">
              <a:srgbClr val="000000"/>
            </a:outerShdw>
          </a:effectLst>
        </p:spPr>
        <p:txBody>
          <a:bodyPr/>
          <a:lstStyle/>
          <a:p>
            <a:r>
              <a:rPr lang="en-US" altLang="en-US" sz="3600" b="1">
                <a:effectLst>
                  <a:outerShdw blurRad="38100" dist="38100" dir="2700000" algn="tl">
                    <a:srgbClr val="000000"/>
                  </a:outerShdw>
                </a:effectLst>
                <a:latin typeface="Arial" panose="020B0604020202020204" pitchFamily="34" charset="0"/>
                <a:ea typeface="ＭＳ Ｐゴシック" panose="020B0600070205080204" pitchFamily="34" charset="-128"/>
              </a:rPr>
              <a:t>Belief in Christ</a:t>
            </a:r>
            <a:r>
              <a:rPr lang="fr-FR" altLang="ja-JP" sz="3600" b="1">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lang="en-US" altLang="en-US" sz="3600" b="1">
                <a:effectLst>
                  <a:outerShdw blurRad="38100" dist="38100" dir="2700000" algn="tl">
                    <a:srgbClr val="000000"/>
                  </a:outerShdw>
                </a:effectLst>
                <a:latin typeface="Arial" panose="020B0604020202020204" pitchFamily="34" charset="0"/>
                <a:ea typeface="ＭＳ Ｐゴシック" panose="020B0600070205080204" pitchFamily="34" charset="-128"/>
              </a:rPr>
              <a:t>s Deity Before Nicaea</a:t>
            </a:r>
            <a:endPar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sp>
        <p:nvSpPr>
          <p:cNvPr id="1297412" name="Rectangle 4">
            <a:extLst>
              <a:ext uri="{FF2B5EF4-FFF2-40B4-BE49-F238E27FC236}">
                <a16:creationId xmlns:a16="http://schemas.microsoft.com/office/drawing/2014/main" id="{20663F57-80D0-6140-DA1D-E5DE2A429D7B}"/>
              </a:ext>
            </a:extLst>
          </p:cNvPr>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r>
              <a:rPr lang="en-US" altLang="en-US"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Ignatius</a:t>
            </a:r>
            <a:r>
              <a:rPr lang="en-US"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God Himself was manifest in human form</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(AD 105)</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Clement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It is fitting that you should think of Jesus Christ as of God</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(AD 150)</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Irenaeus</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He is God, for the name Emmanuel indicates this</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(AD 180)</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Tertullian</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Christ our God</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(AD 200)</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Origen</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No one should be offended that the Savior is also God</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(AD 225)</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Lactantius</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We believe Him to be God</a:t>
            </a:r>
            <a:r>
              <a:rPr lang="ja-JP"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ja-JP"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(AD 304)</a:t>
            </a:r>
            <a:endParaRPr lang="en-US" altLang="en-US" sz="4000" b="1">
              <a:solidFill>
                <a:srgbClr val="8CF4E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97413" name="Text Box 5">
            <a:extLst>
              <a:ext uri="{FF2B5EF4-FFF2-40B4-BE49-F238E27FC236}">
                <a16:creationId xmlns:a16="http://schemas.microsoft.com/office/drawing/2014/main" id="{4A5F4AB0-B377-A700-45CB-7EDDA9F4690F}"/>
              </a:ext>
            </a:extLst>
          </p:cNvPr>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0" hangingPunct="0">
              <a:defRPr/>
            </a:pPr>
            <a:r>
              <a:rPr lang="en-US" sz="2000" b="1" i="1">
                <a:solidFill>
                  <a:srgbClr val="FFFFFF"/>
                </a:solidFill>
                <a:latin typeface="26" charset="0"/>
                <a:ea typeface="Arial" pitchFamily="-110" charset="0"/>
                <a:cs typeface="Arial" pitchFamily="-110" charset="0"/>
              </a:rPr>
              <a:t>Bercot, 93-100 in Garlow &amp; Jones, 94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EA67C-68D3-FE55-579A-18E7D724771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91138" name="Picture 4" descr="jesus-light-back.jpg">
            <a:extLst>
              <a:ext uri="{FF2B5EF4-FFF2-40B4-BE49-F238E27FC236}">
                <a16:creationId xmlns:a16="http://schemas.microsoft.com/office/drawing/2014/main" id="{FB88B4FE-02D2-A44F-205B-EE008D1E3F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a:extLst>
              <a:ext uri="{FF2B5EF4-FFF2-40B4-BE49-F238E27FC236}">
                <a16:creationId xmlns:a16="http://schemas.microsoft.com/office/drawing/2014/main" id="{B33578BF-3B2D-6C7F-AE55-AF3DA3BECA03}"/>
              </a:ext>
            </a:extLst>
          </p:cNvPr>
          <p:cNvSpPr>
            <a:spLocks noGrp="1" noChangeArrowheads="1"/>
          </p:cNvSpPr>
          <p:nvPr>
            <p:ph type="title"/>
          </p:nvPr>
        </p:nvSpPr>
        <p:spPr>
          <a:xfrm>
            <a:off x="457200" y="0"/>
            <a:ext cx="8229600" cy="762000"/>
          </a:xfrm>
        </p:spPr>
        <p:txBody>
          <a:bodyPr/>
          <a:lstStyle/>
          <a:p>
            <a:pPr eaLnBrk="1" hangingPunct="1">
              <a:defRPr/>
            </a:pPr>
            <a:r>
              <a:rPr lang="en-US" dirty="0">
                <a:solidFill>
                  <a:schemeClr val="bg1"/>
                </a:solidFill>
              </a:rPr>
              <a:t>Jesus as Revealer</a:t>
            </a:r>
          </a:p>
        </p:txBody>
      </p:sp>
      <p:sp>
        <p:nvSpPr>
          <p:cNvPr id="154627" name="Rectangle 3">
            <a:extLst>
              <a:ext uri="{FF2B5EF4-FFF2-40B4-BE49-F238E27FC236}">
                <a16:creationId xmlns:a16="http://schemas.microsoft.com/office/drawing/2014/main" id="{C24DC0AE-EF83-5AEA-15C8-5C762B20514B}"/>
              </a:ext>
            </a:extLst>
          </p:cNvPr>
          <p:cNvSpPr>
            <a:spLocks noGrp="1" noChangeArrowheads="1"/>
          </p:cNvSpPr>
          <p:nvPr>
            <p:ph type="body" idx="1"/>
          </p:nvPr>
        </p:nvSpPr>
        <p:spPr>
          <a:xfrm>
            <a:off x="0" y="3124200"/>
            <a:ext cx="9144000" cy="3001963"/>
          </a:xfrm>
        </p:spPr>
        <p:txBody>
          <a:bodyPr/>
          <a:lstStyle/>
          <a:p>
            <a:pPr marL="0" indent="0" algn="ctr" eaLnBrk="1" hangingPunct="1">
              <a:lnSpc>
                <a:spcPct val="90000"/>
              </a:lnSpc>
              <a:buFontTx/>
              <a:buNone/>
            </a:pPr>
            <a:endParaRPr lang="en-US" altLang="zh-CN" u="sng">
              <a:solidFill>
                <a:srgbClr val="FFFF00"/>
              </a:solidFill>
              <a:effectLst>
                <a:outerShdw blurRad="38100" dist="38100" dir="2700000" algn="tl">
                  <a:srgbClr val="C0C0C0"/>
                </a:outerShdw>
              </a:effectLst>
              <a:ea typeface="宋体" panose="02010600030101010101" pitchFamily="2" charset="-122"/>
            </a:endParaRPr>
          </a:p>
          <a:p>
            <a:pPr marL="0" indent="0" algn="ctr" eaLnBrk="1" hangingPunct="1">
              <a:lnSpc>
                <a:spcPct val="90000"/>
              </a:lnSpc>
              <a:buFontTx/>
              <a:buNone/>
            </a:pPr>
            <a:r>
              <a:rPr lang="ja-JP" altLang="en-US">
                <a:solidFill>
                  <a:schemeClr val="bg1"/>
                </a:solidFill>
                <a:effectLst>
                  <a:outerShdw blurRad="38100" dist="38100" dir="2700000" algn="tl">
                    <a:srgbClr val="C0C0C0"/>
                  </a:outerShdw>
                </a:effectLst>
                <a:ea typeface="ＭＳ Ｐゴシック" panose="020B0600070205080204" pitchFamily="34" charset="-128"/>
              </a:rPr>
              <a:t>“</a:t>
            </a:r>
            <a:r>
              <a:rPr lang="en-US" altLang="ja-JP">
                <a:solidFill>
                  <a:schemeClr val="bg1"/>
                </a:solidFill>
                <a:effectLst>
                  <a:outerShdw blurRad="38100" dist="38100" dir="2700000" algn="tl">
                    <a:srgbClr val="C0C0C0"/>
                  </a:outerShdw>
                </a:effectLst>
                <a:ea typeface="ＭＳ Ｐゴシック" panose="020B0600070205080204" pitchFamily="34" charset="-128"/>
              </a:rPr>
              <a:t>The one who </a:t>
            </a:r>
            <a:r>
              <a:rPr lang="en-US" altLang="ja-JP">
                <a:solidFill>
                  <a:srgbClr val="FFFF00"/>
                </a:solidFill>
                <a:effectLst>
                  <a:outerShdw blurRad="38100" dist="38100" dir="2700000" algn="tl">
                    <a:srgbClr val="C0C0C0"/>
                  </a:outerShdw>
                </a:effectLst>
                <a:ea typeface="ＭＳ Ｐゴシック" panose="020B0600070205080204" pitchFamily="34" charset="-128"/>
              </a:rPr>
              <a:t>reveals God fully</a:t>
            </a:r>
            <a:r>
              <a:rPr lang="en-US" altLang="ja-JP">
                <a:solidFill>
                  <a:schemeClr val="bg1"/>
                </a:solidFill>
                <a:effectLst>
                  <a:outerShdw blurRad="38100" dist="38100" dir="2700000" algn="tl">
                    <a:srgbClr val="C0C0C0"/>
                  </a:outerShdw>
                </a:effectLst>
                <a:ea typeface="ＭＳ Ｐゴシック" panose="020B0600070205080204" pitchFamily="34" charset="-128"/>
              </a:rPr>
              <a:t>, not fragmentarily, must be no less than God.</a:t>
            </a:r>
            <a:r>
              <a:rPr lang="ja-JP" altLang="en-US">
                <a:solidFill>
                  <a:schemeClr val="bg1"/>
                </a:solidFill>
                <a:effectLst>
                  <a:outerShdw blurRad="38100" dist="38100" dir="2700000" algn="tl">
                    <a:srgbClr val="C0C0C0"/>
                  </a:outerShdw>
                </a:effectLst>
                <a:ea typeface="ＭＳ Ｐゴシック" panose="020B0600070205080204" pitchFamily="34" charset="-128"/>
              </a:rPr>
              <a:t>”</a:t>
            </a:r>
            <a:r>
              <a:rPr lang="en-US" altLang="ja-JP">
                <a:solidFill>
                  <a:schemeClr val="bg1"/>
                </a:solidFill>
                <a:effectLst>
                  <a:outerShdw blurRad="38100" dist="38100" dir="2700000" algn="tl">
                    <a:srgbClr val="C0C0C0"/>
                  </a:outerShdw>
                </a:effectLst>
                <a:ea typeface="ＭＳ Ｐゴシック" panose="020B0600070205080204" pitchFamily="34" charset="-128"/>
              </a:rPr>
              <a:t> </a:t>
            </a:r>
          </a:p>
          <a:p>
            <a:pPr marL="0" indent="0" algn="ctr" eaLnBrk="1" hangingPunct="1">
              <a:lnSpc>
                <a:spcPct val="90000"/>
              </a:lnSpc>
              <a:buFontTx/>
              <a:buNone/>
            </a:pPr>
            <a:endParaRPr lang="en-US" altLang="en-US">
              <a:solidFill>
                <a:schemeClr val="bg1"/>
              </a:solidFill>
              <a:effectLst>
                <a:outerShdw blurRad="38100" dist="38100" dir="2700000" algn="tl">
                  <a:srgbClr val="C0C0C0"/>
                </a:outerShdw>
              </a:effectLst>
              <a:ea typeface="ＭＳ Ｐゴシック" panose="020B0600070205080204" pitchFamily="34" charset="-128"/>
            </a:endParaRPr>
          </a:p>
          <a:p>
            <a:pPr marL="0" indent="0" algn="ctr" eaLnBrk="1" hangingPunct="1">
              <a:lnSpc>
                <a:spcPct val="90000"/>
              </a:lnSpc>
              <a:buFontTx/>
              <a:buNone/>
            </a:pPr>
            <a:r>
              <a:rPr lang="en-US" altLang="en-US" sz="2400">
                <a:solidFill>
                  <a:schemeClr val="bg1"/>
                </a:solidFill>
                <a:effectLst>
                  <a:outerShdw blurRad="38100" dist="38100" dir="2700000" algn="tl">
                    <a:srgbClr val="C0C0C0"/>
                  </a:outerShdw>
                </a:effectLst>
                <a:ea typeface="ＭＳ Ｐゴシック" panose="020B0600070205080204" pitchFamily="34" charset="-128"/>
              </a:rPr>
              <a:t>Everett F. Harrison, </a:t>
            </a:r>
            <a:r>
              <a:rPr lang="en-US" altLang="en-US" sz="2400" i="1">
                <a:solidFill>
                  <a:schemeClr val="bg1"/>
                </a:solidFill>
                <a:effectLst>
                  <a:outerShdw blurRad="38100" dist="38100" dir="2700000" algn="tl">
                    <a:srgbClr val="C0C0C0"/>
                  </a:outerShdw>
                </a:effectLst>
                <a:ea typeface="ＭＳ Ｐゴシック" panose="020B0600070205080204" pitchFamily="34" charset="-128"/>
              </a:rPr>
              <a:t>John: The Gospel of Faith</a:t>
            </a:r>
            <a:r>
              <a:rPr lang="en-US" altLang="en-US" sz="2400">
                <a:solidFill>
                  <a:schemeClr val="bg1"/>
                </a:solidFill>
                <a:effectLst>
                  <a:outerShdw blurRad="38100" dist="38100" dir="2700000" algn="tl">
                    <a:srgbClr val="C0C0C0"/>
                  </a:outerShdw>
                </a:effectLst>
                <a:ea typeface="ＭＳ Ｐゴシック" panose="020B0600070205080204" pitchFamily="34" charset="-128"/>
              </a:rPr>
              <a:t>, 14-16</a:t>
            </a:r>
          </a:p>
          <a:p>
            <a:pPr marL="0" indent="0" algn="ctr" eaLnBrk="1" hangingPunct="1">
              <a:lnSpc>
                <a:spcPct val="90000"/>
              </a:lnSpc>
              <a:buFontTx/>
              <a:buNone/>
            </a:pPr>
            <a:endParaRPr lang="en-US" altLang="en-US">
              <a:solidFill>
                <a:schemeClr val="bg1"/>
              </a:solidFill>
              <a:effectLst>
                <a:outerShdw blurRad="38100" dist="38100" dir="2700000" algn="tl">
                  <a:srgbClr val="C0C0C0"/>
                </a:outerShdw>
              </a:effectLs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54627">
                                            <p:txEl>
                                              <p:pRg st="1" end="1"/>
                                            </p:txEl>
                                          </p:spTgt>
                                        </p:tgtEl>
                                        <p:attrNameLst>
                                          <p:attrName>style.visibility</p:attrName>
                                        </p:attrNameLst>
                                      </p:cBhvr>
                                      <p:to>
                                        <p:strVal val="visible"/>
                                      </p:to>
                                    </p:set>
                                    <p:anim calcmode="lin" valueType="num">
                                      <p:cBhvr>
                                        <p:cTn id="7" dur="500" fill="hold"/>
                                        <p:tgtEl>
                                          <p:spTgt spid="15462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5462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54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2023-6D0E-DBF2-7D6A-2E873693EE2A}"/>
              </a:ext>
            </a:extLst>
          </p:cNvPr>
          <p:cNvSpPr>
            <a:spLocks noGrp="1"/>
          </p:cNvSpPr>
          <p:nvPr>
            <p:ph type="title"/>
          </p:nvPr>
        </p:nvSpPr>
        <p:spPr>
          <a:xfrm>
            <a:off x="-1620838" y="692150"/>
            <a:ext cx="7715251" cy="1143000"/>
          </a:xfrm>
        </p:spPr>
        <p:txBody>
          <a:bodyPr/>
          <a:lstStyle/>
          <a:p>
            <a:pPr>
              <a:defRPr/>
            </a:pPr>
            <a:r>
              <a:rPr lang="en-US" dirty="0">
                <a:solidFill>
                  <a:srgbClr val="000000"/>
                </a:solidFill>
              </a:rPr>
              <a:t>Black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FA05C5-BDF6-53E2-C15E-8BD3185A6DFD}"/>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2530" name="Rectangle 2">
            <a:extLst>
              <a:ext uri="{FF2B5EF4-FFF2-40B4-BE49-F238E27FC236}">
                <a16:creationId xmlns:a16="http://schemas.microsoft.com/office/drawing/2014/main" id="{BFE4DF5A-FD99-E9E8-9A78-7BD33AD2EDB4}"/>
              </a:ext>
            </a:extLst>
          </p:cNvPr>
          <p:cNvSpPr>
            <a:spLocks noGrp="1" noChangeArrowheads="1"/>
          </p:cNvSpPr>
          <p:nvPr>
            <p:ph type="title"/>
          </p:nvPr>
        </p:nvSpPr>
        <p:spPr>
          <a:xfrm>
            <a:off x="457200" y="228600"/>
            <a:ext cx="8229600" cy="1371600"/>
          </a:xfrm>
        </p:spPr>
        <p:txBody>
          <a:bodyPr/>
          <a:lstStyle/>
          <a:p>
            <a:pPr eaLnBrk="1" hangingPunct="1">
              <a:defRPr/>
            </a:pPr>
            <a:r>
              <a:rPr lang="en-US" sz="4000">
                <a:solidFill>
                  <a:schemeClr val="bg1"/>
                </a:solidFill>
              </a:rPr>
              <a:t>II. Jesus </a:t>
            </a:r>
            <a:r>
              <a:rPr lang="en-US" sz="4000">
                <a:solidFill>
                  <a:srgbClr val="FFFF00"/>
                </a:solidFill>
              </a:rPr>
              <a:t>created </a:t>
            </a:r>
            <a:r>
              <a:rPr lang="en-US" sz="4000">
                <a:solidFill>
                  <a:schemeClr val="bg1"/>
                </a:solidFill>
              </a:rPr>
              <a:t>all things (1:3).</a:t>
            </a:r>
          </a:p>
        </p:txBody>
      </p:sp>
      <p:pic>
        <p:nvPicPr>
          <p:cNvPr id="93187" name="Picture 3" descr="creation-hands.jpg">
            <a:extLst>
              <a:ext uri="{FF2B5EF4-FFF2-40B4-BE49-F238E27FC236}">
                <a16:creationId xmlns:a16="http://schemas.microsoft.com/office/drawing/2014/main" id="{23B46BE9-FD16-2D2B-A6D2-27A252EA95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5359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160DFAC-CD2F-1C9E-9279-0883318DF207}"/>
              </a:ext>
            </a:extLst>
          </p:cNvPr>
          <p:cNvSpPr txBox="1">
            <a:spLocks noChangeArrowheads="1"/>
          </p:cNvSpPr>
          <p:nvPr/>
        </p:nvSpPr>
        <p:spPr bwMode="auto">
          <a:xfrm>
            <a:off x="5334000" y="1752600"/>
            <a:ext cx="3505200" cy="5029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God created everything through him, and nothing was created except through him</a:t>
            </a: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 </a:t>
            </a:r>
            <a:br>
              <a:rPr lang="en-US" altLang="ja-JP" sz="3600" b="1">
                <a:solidFill>
                  <a:srgbClr val="FFFFFF"/>
                </a:solidFill>
                <a:latin typeface="Arial" panose="020B0604020202020204" pitchFamily="34" charset="0"/>
              </a:rPr>
            </a:br>
            <a:r>
              <a:rPr lang="en-US" altLang="ja-JP" sz="3600" b="1">
                <a:solidFill>
                  <a:srgbClr val="FFFFFF"/>
                </a:solidFill>
                <a:latin typeface="Arial" panose="020B0604020202020204" pitchFamily="34" charset="0"/>
              </a:rPr>
              <a:t>(1:3 </a:t>
            </a:r>
            <a:r>
              <a:rPr lang="en-US" altLang="ja-JP" sz="3200" b="1">
                <a:solidFill>
                  <a:srgbClr val="FFFFFF"/>
                </a:solidFill>
                <a:latin typeface="Arial" panose="020B0604020202020204" pitchFamily="34" charset="0"/>
              </a:rPr>
              <a:t>NLT</a:t>
            </a:r>
            <a:r>
              <a:rPr lang="en-US" altLang="ja-JP" sz="3600" b="1">
                <a:solidFill>
                  <a:srgbClr val="FFFFFF"/>
                </a:solidFill>
                <a:latin typeface="Arial" panose="020B0604020202020204" pitchFamily="34" charset="0"/>
              </a:rPr>
              <a:t>)</a:t>
            </a:r>
            <a:endParaRPr lang="en-US" altLang="en-US" sz="3600" b="1">
              <a:solidFill>
                <a:srgbClr val="FFFFFF"/>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533.JPG">
            <a:extLst>
              <a:ext uri="{FF2B5EF4-FFF2-40B4-BE49-F238E27FC236}">
                <a16:creationId xmlns:a16="http://schemas.microsoft.com/office/drawing/2014/main" id="{D6F5766A-62D8-ADCA-C1FF-17BA255980AD}"/>
              </a:ext>
            </a:extLst>
          </p:cNvPr>
          <p:cNvPicPr>
            <a:picLocks noGrp="1" noChangeAspect="1"/>
          </p:cNvPicPr>
          <p:nvPr>
            <p:ph idx="1"/>
          </p:nvPr>
        </p:nvPicPr>
        <p:blipFill>
          <a:blip r:embed="rId2"/>
          <a:srcRect l="-509" r="754"/>
          <a:stretch>
            <a:fillRect/>
          </a:stretch>
        </p:blipFill>
        <p:spPr>
          <a:xfrm>
            <a:off x="-130175" y="0"/>
            <a:ext cx="9350375" cy="6858000"/>
          </a:xfrm>
        </p:spPr>
      </p:pic>
      <p:sp>
        <p:nvSpPr>
          <p:cNvPr id="2" name="Title 1">
            <a:extLst>
              <a:ext uri="{FF2B5EF4-FFF2-40B4-BE49-F238E27FC236}">
                <a16:creationId xmlns:a16="http://schemas.microsoft.com/office/drawing/2014/main" id="{8787F564-2430-AC66-FACF-8EFF8C05829C}"/>
              </a:ext>
            </a:extLst>
          </p:cNvPr>
          <p:cNvSpPr>
            <a:spLocks noGrp="1"/>
          </p:cNvSpPr>
          <p:nvPr>
            <p:ph type="title"/>
          </p:nvPr>
        </p:nvSpPr>
        <p:spPr/>
        <p:txBody>
          <a:bodyPr/>
          <a:lstStyle/>
          <a:p>
            <a:pPr>
              <a:defRPr/>
            </a:pPr>
            <a:r>
              <a:rPr lang="en-US" dirty="0"/>
              <a:t>Plaza </a:t>
            </a:r>
            <a:r>
              <a:rPr lang="en-US" dirty="0" err="1"/>
              <a:t>Singapura</a:t>
            </a:r>
            <a:r>
              <a:rPr lang="en-US" dirty="0"/>
              <a:t> Lift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8132FF-8ADD-383B-7028-10A520CD9E1A}"/>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94210" name="Picture 4" descr="jesus world  holding earth creator.JPG">
            <a:extLst>
              <a:ext uri="{FF2B5EF4-FFF2-40B4-BE49-F238E27FC236}">
                <a16:creationId xmlns:a16="http://schemas.microsoft.com/office/drawing/2014/main" id="{F87E216A-1C2C-EA86-BD08-24B7FD5B2E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0BA2E1-7217-EE08-CB38-137667B5A1F1}"/>
              </a:ext>
            </a:extLst>
          </p:cNvPr>
          <p:cNvSpPr>
            <a:spLocks noGrp="1"/>
          </p:cNvSpPr>
          <p:nvPr>
            <p:ph type="title"/>
          </p:nvPr>
        </p:nvSpPr>
        <p:spPr>
          <a:xfrm>
            <a:off x="5334000" y="274638"/>
            <a:ext cx="3657600" cy="5897562"/>
          </a:xfrm>
          <a:solidFill>
            <a:schemeClr val="tx1"/>
          </a:solidFill>
        </p:spPr>
        <p:txBody>
          <a:bodyPr/>
          <a:lstStyle/>
          <a:p>
            <a:pPr>
              <a:defRPr/>
            </a:pPr>
            <a:r>
              <a:rPr lang="en-US" dirty="0"/>
              <a:t>Jesus is the source of all things existing today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american-jesus-2.jpg">
            <a:extLst>
              <a:ext uri="{FF2B5EF4-FFF2-40B4-BE49-F238E27FC236}">
                <a16:creationId xmlns:a16="http://schemas.microsoft.com/office/drawing/2014/main" id="{A768661A-2BF4-2EE3-7E15-9E0C0766E2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9ED2C9-4A67-B9CC-4F82-E631E8CEDFC8}"/>
              </a:ext>
            </a:extLst>
          </p:cNvPr>
          <p:cNvSpPr>
            <a:spLocks noGrp="1"/>
          </p:cNvSpPr>
          <p:nvPr>
            <p:ph type="title"/>
          </p:nvPr>
        </p:nvSpPr>
        <p:spPr>
          <a:xfrm>
            <a:off x="2590800" y="0"/>
            <a:ext cx="6553200" cy="2590800"/>
          </a:xfrm>
          <a:solidFill>
            <a:schemeClr val="accent6">
              <a:lumMod val="60000"/>
              <a:lumOff val="40000"/>
            </a:schemeClr>
          </a:solidFill>
        </p:spPr>
        <p:txBody>
          <a:bodyPr/>
          <a:lstStyle/>
          <a:p>
            <a:r>
              <a:rPr lang="ja-JP" altLang="en-US" sz="8000">
                <a:solidFill>
                  <a:schemeClr val="bg1"/>
                </a:solidFill>
                <a:effectLst>
                  <a:outerShdw blurRad="38100" dist="38100" dir="2700000" algn="tl">
                    <a:srgbClr val="000000"/>
                  </a:outerShdw>
                </a:effectLst>
                <a:ea typeface="ＭＳ Ｐゴシック" panose="020B0600070205080204" pitchFamily="34" charset="-128"/>
              </a:rPr>
              <a:t>“</a:t>
            </a:r>
            <a:r>
              <a:rPr lang="en-US" altLang="ja-JP" sz="8000">
                <a:solidFill>
                  <a:srgbClr val="FF0000"/>
                </a:solidFill>
                <a:effectLst>
                  <a:outerShdw blurRad="38100" dist="38100" dir="2700000" algn="tl">
                    <a:srgbClr val="000000"/>
                  </a:outerShdw>
                </a:effectLst>
                <a:ea typeface="ＭＳ Ｐゴシック" panose="020B0600070205080204" pitchFamily="34" charset="-128"/>
              </a:rPr>
              <a:t>A</a:t>
            </a:r>
            <a:r>
              <a:rPr lang="en-US" altLang="ja-JP" sz="8000">
                <a:solidFill>
                  <a:schemeClr val="bg1"/>
                </a:solidFill>
                <a:effectLst>
                  <a:outerShdw blurRad="38100" dist="38100" dir="2700000" algn="tl">
                    <a:srgbClr val="000000"/>
                  </a:outerShdw>
                </a:effectLst>
                <a:ea typeface="ＭＳ Ｐゴシック" panose="020B0600070205080204" pitchFamily="34" charset="-128"/>
              </a:rPr>
              <a:t>m</a:t>
            </a:r>
            <a:r>
              <a:rPr lang="en-US" altLang="ja-JP" sz="8000">
                <a:solidFill>
                  <a:srgbClr val="0033CC"/>
                </a:solidFill>
                <a:effectLst>
                  <a:outerShdw blurRad="38100" dist="38100" dir="2700000" algn="tl">
                    <a:srgbClr val="000000"/>
                  </a:outerShdw>
                </a:effectLst>
                <a:ea typeface="ＭＳ Ｐゴシック" panose="020B0600070205080204" pitchFamily="34" charset="-128"/>
              </a:rPr>
              <a:t>e</a:t>
            </a:r>
            <a:r>
              <a:rPr lang="en-US" altLang="ja-JP" sz="8000">
                <a:solidFill>
                  <a:srgbClr val="FF0000"/>
                </a:solidFill>
                <a:effectLst>
                  <a:outerShdw blurRad="38100" dist="38100" dir="2700000" algn="tl">
                    <a:srgbClr val="000000"/>
                  </a:outerShdw>
                </a:effectLst>
                <a:ea typeface="ＭＳ Ｐゴシック" panose="020B0600070205080204" pitchFamily="34" charset="-128"/>
              </a:rPr>
              <a:t>r</a:t>
            </a:r>
            <a:r>
              <a:rPr lang="en-US" altLang="ja-JP" sz="8000">
                <a:solidFill>
                  <a:schemeClr val="bg1"/>
                </a:solidFill>
                <a:effectLst>
                  <a:outerShdw blurRad="38100" dist="38100" dir="2700000" algn="tl">
                    <a:srgbClr val="000000"/>
                  </a:outerShdw>
                </a:effectLst>
                <a:ea typeface="ＭＳ Ｐゴシック" panose="020B0600070205080204" pitchFamily="34" charset="-128"/>
              </a:rPr>
              <a:t>i</a:t>
            </a:r>
            <a:r>
              <a:rPr lang="en-US" altLang="ja-JP" sz="8000">
                <a:solidFill>
                  <a:srgbClr val="0033CC"/>
                </a:solidFill>
                <a:effectLst>
                  <a:outerShdw blurRad="38100" dist="38100" dir="2700000" algn="tl">
                    <a:srgbClr val="000000"/>
                  </a:outerShdw>
                </a:effectLst>
                <a:ea typeface="ＭＳ Ｐゴシック" panose="020B0600070205080204" pitchFamily="34" charset="-128"/>
              </a:rPr>
              <a:t>c</a:t>
            </a:r>
            <a:r>
              <a:rPr lang="en-US" altLang="ja-JP" sz="8000">
                <a:solidFill>
                  <a:srgbClr val="FF0000"/>
                </a:solidFill>
                <a:effectLst>
                  <a:outerShdw blurRad="38100" dist="38100" dir="2700000" algn="tl">
                    <a:srgbClr val="000000"/>
                  </a:outerShdw>
                </a:effectLst>
                <a:ea typeface="ＭＳ Ｐゴシック" panose="020B0600070205080204" pitchFamily="34" charset="-128"/>
              </a:rPr>
              <a:t>a</a:t>
            </a:r>
            <a:r>
              <a:rPr lang="en-US" altLang="ja-JP" sz="8000">
                <a:solidFill>
                  <a:schemeClr val="bg1"/>
                </a:solidFill>
                <a:effectLst>
                  <a:outerShdw blurRad="38100" dist="38100" dir="2700000" algn="tl">
                    <a:srgbClr val="000000"/>
                  </a:outerShdw>
                </a:effectLst>
                <a:ea typeface="ＭＳ Ｐゴシック" panose="020B0600070205080204" pitchFamily="34" charset="-128"/>
              </a:rPr>
              <a:t>n </a:t>
            </a:r>
            <a:r>
              <a:rPr lang="en-US" altLang="ja-JP" sz="8000">
                <a:solidFill>
                  <a:srgbClr val="0033CC"/>
                </a:solidFill>
                <a:effectLst>
                  <a:outerShdw blurRad="38100" dist="38100" dir="2700000" algn="tl">
                    <a:srgbClr val="000000"/>
                  </a:outerShdw>
                </a:effectLst>
                <a:ea typeface="ＭＳ Ｐゴシック" panose="020B0600070205080204" pitchFamily="34" charset="-128"/>
              </a:rPr>
              <a:t>J</a:t>
            </a:r>
            <a:r>
              <a:rPr lang="en-US" altLang="ja-JP" sz="8000">
                <a:solidFill>
                  <a:srgbClr val="FF0000"/>
                </a:solidFill>
                <a:effectLst>
                  <a:outerShdw blurRad="38100" dist="38100" dir="2700000" algn="tl">
                    <a:srgbClr val="000000"/>
                  </a:outerShdw>
                </a:effectLst>
                <a:ea typeface="ＭＳ Ｐゴシック" panose="020B0600070205080204" pitchFamily="34" charset="-128"/>
              </a:rPr>
              <a:t>e</a:t>
            </a:r>
            <a:r>
              <a:rPr lang="en-US" altLang="ja-JP" sz="8000">
                <a:solidFill>
                  <a:schemeClr val="bg1"/>
                </a:solidFill>
                <a:effectLst>
                  <a:outerShdw blurRad="38100" dist="38100" dir="2700000" algn="tl">
                    <a:srgbClr val="000000"/>
                  </a:outerShdw>
                </a:effectLst>
                <a:ea typeface="ＭＳ Ｐゴシック" panose="020B0600070205080204" pitchFamily="34" charset="-128"/>
              </a:rPr>
              <a:t>s</a:t>
            </a:r>
            <a:r>
              <a:rPr lang="en-US" altLang="ja-JP" sz="8000">
                <a:solidFill>
                  <a:srgbClr val="0033CC"/>
                </a:solidFill>
                <a:effectLst>
                  <a:outerShdw blurRad="38100" dist="38100" dir="2700000" algn="tl">
                    <a:srgbClr val="000000"/>
                  </a:outerShdw>
                </a:effectLst>
                <a:ea typeface="ＭＳ Ｐゴシック" panose="020B0600070205080204" pitchFamily="34" charset="-128"/>
              </a:rPr>
              <a:t>u</a:t>
            </a:r>
            <a:r>
              <a:rPr lang="en-US" altLang="ja-JP" sz="8000">
                <a:solidFill>
                  <a:srgbClr val="FF0000"/>
                </a:solidFill>
                <a:effectLst>
                  <a:outerShdw blurRad="38100" dist="38100" dir="2700000" algn="tl">
                    <a:srgbClr val="000000"/>
                  </a:outerShdw>
                </a:effectLst>
                <a:ea typeface="ＭＳ Ｐゴシック" panose="020B0600070205080204" pitchFamily="34" charset="-128"/>
              </a:rPr>
              <a:t>s</a:t>
            </a:r>
            <a:r>
              <a:rPr lang="ja-JP" altLang="en-US" sz="8000">
                <a:solidFill>
                  <a:schemeClr val="bg1"/>
                </a:solidFill>
                <a:effectLst>
                  <a:outerShdw blurRad="38100" dist="38100" dir="2700000" algn="tl">
                    <a:srgbClr val="000000"/>
                  </a:outerShdw>
                </a:effectLst>
                <a:ea typeface="ＭＳ Ｐゴシック" panose="020B0600070205080204" pitchFamily="34" charset="-128"/>
              </a:rPr>
              <a:t>”</a:t>
            </a:r>
            <a:endParaRPr lang="en-US" altLang="en-US" sz="8000">
              <a:solidFill>
                <a:schemeClr val="bg1"/>
              </a:solidFill>
              <a:effectLst>
                <a:outerShdw blurRad="38100" dist="38100" dir="2700000" algn="tl">
                  <a:srgbClr val="000000"/>
                </a:outerShdw>
              </a:effectLst>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a:extLst>
              <a:ext uri="{FF2B5EF4-FFF2-40B4-BE49-F238E27FC236}">
                <a16:creationId xmlns:a16="http://schemas.microsoft.com/office/drawing/2014/main" id="{4C3678A1-ABA4-0C26-4838-B7641D72D88B}"/>
              </a:ext>
            </a:extLst>
          </p:cNvPr>
          <p:cNvSpPr>
            <a:spLocks noGrp="1" noRot="1" noChangeArrowheads="1"/>
          </p:cNvSpPr>
          <p:nvPr>
            <p:ph type="title" idx="4294967295"/>
          </p:nvPr>
        </p:nvSpPr>
        <p:spPr>
          <a:xfrm>
            <a:off x="7162800" y="152400"/>
            <a:ext cx="1905000" cy="457200"/>
          </a:xfrm>
        </p:spPr>
        <p:txBody>
          <a:bodyPr/>
          <a:lstStyle/>
          <a:p>
            <a:pPr algn="r" eaLnBrk="1" hangingPunct="1"/>
            <a:r>
              <a:rPr lang="en-US" altLang="en-US" sz="2400">
                <a:ea typeface="ＭＳ Ｐゴシック" panose="020B0600070205080204" pitchFamily="34" charset="-128"/>
              </a:rPr>
              <a:t>Light</a:t>
            </a:r>
          </a:p>
        </p:txBody>
      </p:sp>
      <p:pic>
        <p:nvPicPr>
          <p:cNvPr id="96258" name="Picture 6" descr="npo0000cc">
            <a:extLst>
              <a:ext uri="{FF2B5EF4-FFF2-40B4-BE49-F238E27FC236}">
                <a16:creationId xmlns:a16="http://schemas.microsoft.com/office/drawing/2014/main" id="{A1272A55-28C8-CA2A-84F2-04F513AF9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a:extLst>
              <a:ext uri="{FF2B5EF4-FFF2-40B4-BE49-F238E27FC236}">
                <a16:creationId xmlns:a16="http://schemas.microsoft.com/office/drawing/2014/main" id="{F17D1F3A-E241-09C3-63B1-95904ACC0A17}"/>
              </a:ext>
            </a:extLst>
          </p:cNvPr>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2000" b="1">
                <a:solidFill>
                  <a:srgbClr val="FFFFFF"/>
                </a:solidFill>
                <a:effectLst>
                  <a:outerShdw blurRad="38100" dist="38100" dir="2700000" algn="tl">
                    <a:srgbClr val="000000"/>
                  </a:outerShdw>
                </a:effectLst>
                <a:latin typeface="Papyrus" panose="020B0602040200020303" pitchFamily="34" charset="77"/>
              </a:rPr>
              <a:t>God</a:t>
            </a:r>
            <a:r>
              <a:rPr lang="fr-FR" altLang="ja-JP" sz="2000" b="1">
                <a:solidFill>
                  <a:srgbClr val="FFFFFF"/>
                </a:solidFill>
                <a:effectLst>
                  <a:outerShdw blurRad="38100" dist="38100" dir="2700000" algn="tl">
                    <a:srgbClr val="000000"/>
                  </a:outerShdw>
                </a:effectLst>
                <a:latin typeface="Papyrus" panose="020B0602040200020303" pitchFamily="34" charset="77"/>
              </a:rPr>
              <a:t>'</a:t>
            </a:r>
            <a:r>
              <a:rPr lang="en-US" altLang="en-US" sz="2000" b="1">
                <a:solidFill>
                  <a:srgbClr val="FFFFFF"/>
                </a:solidFill>
                <a:effectLst>
                  <a:outerShdw blurRad="38100" dist="38100" dir="2700000" algn="tl">
                    <a:srgbClr val="000000"/>
                  </a:outerShdw>
                </a:effectLst>
                <a:latin typeface="Papyrus" panose="020B0602040200020303" pitchFamily="34" charset="77"/>
              </a:rPr>
              <a:t>s Creation…Day 1</a:t>
            </a:r>
          </a:p>
        </p:txBody>
      </p:sp>
      <p:sp>
        <p:nvSpPr>
          <p:cNvPr id="2330629" name="Text Box 5">
            <a:extLst>
              <a:ext uri="{FF2B5EF4-FFF2-40B4-BE49-F238E27FC236}">
                <a16:creationId xmlns:a16="http://schemas.microsoft.com/office/drawing/2014/main" id="{9E5D3AFE-C24C-4293-8860-C97840685B78}"/>
              </a:ext>
            </a:extLst>
          </p:cNvPr>
          <p:cNvSpPr txBox="1">
            <a:spLocks noChangeArrowheads="1"/>
          </p:cNvSpPr>
          <p:nvPr/>
        </p:nvSpPr>
        <p:spPr bwMode="auto">
          <a:xfrm>
            <a:off x="533400" y="3886200"/>
            <a:ext cx="8610600" cy="2862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3600" b="1">
                <a:solidFill>
                  <a:srgbClr val="FFFFFF"/>
                </a:solidFill>
                <a:effectLst>
                  <a:outerShdw blurRad="38100" dist="38100" dir="2700000" algn="tl">
                    <a:srgbClr val="000000"/>
                  </a:outerShdw>
                </a:effectLst>
                <a:latin typeface="Arial" panose="020B0604020202020204" pitchFamily="34" charset="0"/>
              </a:rPr>
              <a:t>Then </a:t>
            </a:r>
            <a:r>
              <a:rPr lang="en-US" altLang="en-US" sz="3600" b="1">
                <a:solidFill>
                  <a:srgbClr val="FFFF00"/>
                </a:solidFill>
                <a:effectLst>
                  <a:outerShdw blurRad="38100" dist="38100" dir="2700000" algn="tl">
                    <a:srgbClr val="000000"/>
                  </a:outerShdw>
                </a:effectLst>
                <a:latin typeface="Arial" panose="020B0604020202020204" pitchFamily="34" charset="0"/>
              </a:rPr>
              <a:t>God </a:t>
            </a:r>
            <a:r>
              <a:rPr lang="en-US" altLang="en-US" sz="3600" b="1">
                <a:solidFill>
                  <a:srgbClr val="FFFFFF"/>
                </a:solidFill>
                <a:effectLst>
                  <a:outerShdw blurRad="38100" dist="38100" dir="2700000" algn="tl">
                    <a:srgbClr val="000000"/>
                  </a:outerShdw>
                </a:effectLst>
                <a:latin typeface="Arial" panose="020B0604020202020204" pitchFamily="34" charset="0"/>
              </a:rPr>
              <a:t>said, </a:t>
            </a:r>
            <a:br>
              <a:rPr lang="en-US" altLang="en-US" sz="3600" b="1">
                <a:solidFill>
                  <a:srgbClr val="FFFFFF"/>
                </a:solidFill>
                <a:effectLst>
                  <a:outerShdw blurRad="38100" dist="38100" dir="2700000" algn="tl">
                    <a:srgbClr val="000000"/>
                  </a:outerShdw>
                </a:effectLst>
                <a:latin typeface="Arial" panose="020B0604020202020204" pitchFamily="34" charset="0"/>
              </a:rPr>
            </a:br>
            <a:r>
              <a:rPr lang="ja-JP" altLang="en-US" sz="3600" b="1">
                <a:solidFill>
                  <a:srgbClr val="FFFFFF"/>
                </a:solidFill>
                <a:effectLst>
                  <a:outerShdw blurRad="38100" dist="38100" dir="2700000" algn="tl">
                    <a:srgbClr val="000000"/>
                  </a:outerShdw>
                </a:effectLst>
                <a:latin typeface="Arial" panose="020B0604020202020204" pitchFamily="34" charset="0"/>
              </a:rPr>
              <a:t>“</a:t>
            </a:r>
            <a:r>
              <a:rPr lang="en-US" altLang="ja-JP" sz="3600" b="1">
                <a:solidFill>
                  <a:srgbClr val="FFFFFF"/>
                </a:solidFill>
                <a:effectLst>
                  <a:outerShdw blurRad="38100" dist="38100" dir="2700000" algn="tl">
                    <a:srgbClr val="000000"/>
                  </a:outerShdw>
                </a:effectLst>
                <a:latin typeface="Arial" panose="020B0604020202020204" pitchFamily="34" charset="0"/>
              </a:rPr>
              <a:t>Let there be light</a:t>
            </a:r>
            <a:r>
              <a:rPr lang="ja-JP" altLang="en-US" sz="3600" b="1">
                <a:solidFill>
                  <a:srgbClr val="FFFFFF"/>
                </a:solidFill>
                <a:effectLst>
                  <a:outerShdw blurRad="38100" dist="38100" dir="2700000" algn="tl">
                    <a:srgbClr val="000000"/>
                  </a:outerShdw>
                </a:effectLst>
                <a:latin typeface="Arial" panose="020B0604020202020204" pitchFamily="34" charset="0"/>
              </a:rPr>
              <a:t>”</a:t>
            </a:r>
            <a:r>
              <a:rPr lang="en-US" altLang="ja-JP" sz="3600" b="1">
                <a:solidFill>
                  <a:srgbClr val="FFFFFF"/>
                </a:solidFill>
                <a:effectLst>
                  <a:outerShdw blurRad="38100" dist="38100" dir="2700000" algn="tl">
                    <a:srgbClr val="000000"/>
                  </a:outerShdw>
                </a:effectLst>
                <a:latin typeface="Arial" panose="020B0604020202020204" pitchFamily="34" charset="0"/>
              </a:rPr>
              <a:t>; and there was light.  </a:t>
            </a:r>
            <a:r>
              <a:rPr lang="en-US" altLang="ja-JP" sz="3600" b="1">
                <a:solidFill>
                  <a:srgbClr val="FFFF00"/>
                </a:solidFill>
                <a:effectLst>
                  <a:outerShdw blurRad="38100" dist="38100" dir="2700000" algn="tl">
                    <a:srgbClr val="000000"/>
                  </a:outerShdw>
                </a:effectLst>
                <a:latin typeface="Arial" panose="020B0604020202020204" pitchFamily="34" charset="0"/>
              </a:rPr>
              <a:t>God </a:t>
            </a:r>
            <a:r>
              <a:rPr lang="en-US" altLang="ja-JP" sz="3600" b="1">
                <a:solidFill>
                  <a:srgbClr val="FFFFFF"/>
                </a:solidFill>
                <a:effectLst>
                  <a:outerShdw blurRad="38100" dist="38100" dir="2700000" algn="tl">
                    <a:srgbClr val="000000"/>
                  </a:outerShdw>
                </a:effectLst>
                <a:latin typeface="Arial" panose="020B0604020202020204" pitchFamily="34" charset="0"/>
              </a:rPr>
              <a:t>saw that the light was good, and he separated the light from the darkness (Gen. 1:4). </a:t>
            </a:r>
            <a:endParaRPr lang="en-US" altLang="en-US" sz="3600" b="1">
              <a:solidFill>
                <a:srgbClr val="FFFFFF"/>
              </a:solidFill>
              <a:effectLst>
                <a:outerShdw blurRad="38100" dist="38100" dir="2700000" algn="tl">
                  <a:srgbClr val="000000"/>
                </a:outerShdw>
              </a:effectLst>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a:extLst>
              <a:ext uri="{FF2B5EF4-FFF2-40B4-BE49-F238E27FC236}">
                <a16:creationId xmlns:a16="http://schemas.microsoft.com/office/drawing/2014/main" id="{A8429320-C069-861C-5B43-B8FBDFAAC0E6}"/>
              </a:ext>
            </a:extLst>
          </p:cNvPr>
          <p:cNvSpPr>
            <a:spLocks noGrp="1" noRot="1" noChangeArrowheads="1"/>
          </p:cNvSpPr>
          <p:nvPr>
            <p:ph type="title" idx="4294967295"/>
          </p:nvPr>
        </p:nvSpPr>
        <p:spPr>
          <a:xfrm>
            <a:off x="7162800" y="152400"/>
            <a:ext cx="1905000" cy="457200"/>
          </a:xfrm>
        </p:spPr>
        <p:txBody>
          <a:bodyPr/>
          <a:lstStyle/>
          <a:p>
            <a:pPr algn="r" eaLnBrk="1" hangingPunct="1"/>
            <a:r>
              <a:rPr lang="en-US" altLang="en-US" sz="2400">
                <a:ea typeface="ＭＳ Ｐゴシック" panose="020B0600070205080204" pitchFamily="34" charset="-128"/>
              </a:rPr>
              <a:t>Light</a:t>
            </a:r>
          </a:p>
        </p:txBody>
      </p:sp>
      <p:pic>
        <p:nvPicPr>
          <p:cNvPr id="98306" name="Picture 6" descr="npo0000cc">
            <a:extLst>
              <a:ext uri="{FF2B5EF4-FFF2-40B4-BE49-F238E27FC236}">
                <a16:creationId xmlns:a16="http://schemas.microsoft.com/office/drawing/2014/main" id="{0D09F402-696C-7AAC-06D8-8D9B37A13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a:extLst>
              <a:ext uri="{FF2B5EF4-FFF2-40B4-BE49-F238E27FC236}">
                <a16:creationId xmlns:a16="http://schemas.microsoft.com/office/drawing/2014/main" id="{1CA2819B-D1CE-0E95-6576-EE625167544B}"/>
              </a:ext>
            </a:extLst>
          </p:cNvPr>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2000" b="1">
                <a:solidFill>
                  <a:srgbClr val="FFFFFF"/>
                </a:solidFill>
                <a:effectLst>
                  <a:outerShdw blurRad="38100" dist="38100" dir="2700000" algn="tl">
                    <a:srgbClr val="000000"/>
                  </a:outerShdw>
                </a:effectLst>
                <a:latin typeface="Papyrus" panose="020B0602040200020303" pitchFamily="34" charset="77"/>
              </a:rPr>
              <a:t>God</a:t>
            </a:r>
            <a:r>
              <a:rPr lang="fr-FR" altLang="ja-JP" sz="2000" b="1">
                <a:solidFill>
                  <a:srgbClr val="FFFFFF"/>
                </a:solidFill>
                <a:effectLst>
                  <a:outerShdw blurRad="38100" dist="38100" dir="2700000" algn="tl">
                    <a:srgbClr val="000000"/>
                  </a:outerShdw>
                </a:effectLst>
                <a:latin typeface="Papyrus" panose="020B0602040200020303" pitchFamily="34" charset="77"/>
              </a:rPr>
              <a:t>'</a:t>
            </a:r>
            <a:r>
              <a:rPr lang="en-US" altLang="en-US" sz="2000" b="1">
                <a:solidFill>
                  <a:srgbClr val="FFFFFF"/>
                </a:solidFill>
                <a:effectLst>
                  <a:outerShdw blurRad="38100" dist="38100" dir="2700000" algn="tl">
                    <a:srgbClr val="000000"/>
                  </a:outerShdw>
                </a:effectLst>
                <a:latin typeface="Papyrus" panose="020B0602040200020303" pitchFamily="34" charset="77"/>
              </a:rPr>
              <a:t>s Creation…Day 1</a:t>
            </a:r>
          </a:p>
        </p:txBody>
      </p:sp>
      <p:sp>
        <p:nvSpPr>
          <p:cNvPr id="2330629" name="Text Box 5">
            <a:extLst>
              <a:ext uri="{FF2B5EF4-FFF2-40B4-BE49-F238E27FC236}">
                <a16:creationId xmlns:a16="http://schemas.microsoft.com/office/drawing/2014/main" id="{A9410428-5480-509C-A5A5-044163344950}"/>
              </a:ext>
            </a:extLst>
          </p:cNvPr>
          <p:cNvSpPr txBox="1">
            <a:spLocks noChangeArrowheads="1"/>
          </p:cNvSpPr>
          <p:nvPr/>
        </p:nvSpPr>
        <p:spPr bwMode="auto">
          <a:xfrm>
            <a:off x="533400" y="3886200"/>
            <a:ext cx="8610600" cy="2862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3600" b="1">
                <a:solidFill>
                  <a:srgbClr val="FFFFFF"/>
                </a:solidFill>
                <a:effectLst>
                  <a:outerShdw blurRad="38100" dist="38100" dir="2700000" algn="tl">
                    <a:srgbClr val="000000"/>
                  </a:outerShdw>
                </a:effectLst>
                <a:latin typeface="Arial" panose="020B0604020202020204" pitchFamily="34" charset="0"/>
              </a:rPr>
              <a:t>Then </a:t>
            </a:r>
            <a:r>
              <a:rPr lang="en-US" altLang="en-US" sz="3600" b="1">
                <a:solidFill>
                  <a:srgbClr val="FFFF00"/>
                </a:solidFill>
                <a:effectLst>
                  <a:outerShdw blurRad="38100" dist="38100" dir="2700000" algn="tl">
                    <a:srgbClr val="000000"/>
                  </a:outerShdw>
                </a:effectLst>
                <a:latin typeface="Arial" panose="020B0604020202020204" pitchFamily="34" charset="0"/>
              </a:rPr>
              <a:t>Jesus </a:t>
            </a:r>
            <a:r>
              <a:rPr lang="en-US" altLang="en-US" sz="3600" b="1">
                <a:solidFill>
                  <a:srgbClr val="FFFFFF"/>
                </a:solidFill>
                <a:effectLst>
                  <a:outerShdw blurRad="38100" dist="38100" dir="2700000" algn="tl">
                    <a:srgbClr val="000000"/>
                  </a:outerShdw>
                </a:effectLst>
                <a:latin typeface="Arial" panose="020B0604020202020204" pitchFamily="34" charset="0"/>
              </a:rPr>
              <a:t>said, </a:t>
            </a:r>
            <a:br>
              <a:rPr lang="en-US" altLang="en-US" sz="3600" b="1">
                <a:solidFill>
                  <a:srgbClr val="FFFFFF"/>
                </a:solidFill>
                <a:effectLst>
                  <a:outerShdw blurRad="38100" dist="38100" dir="2700000" algn="tl">
                    <a:srgbClr val="000000"/>
                  </a:outerShdw>
                </a:effectLst>
                <a:latin typeface="Arial" panose="020B0604020202020204" pitchFamily="34" charset="0"/>
              </a:rPr>
            </a:br>
            <a:r>
              <a:rPr lang="ja-JP" altLang="en-US" sz="3600" b="1">
                <a:solidFill>
                  <a:srgbClr val="FFFFFF"/>
                </a:solidFill>
                <a:effectLst>
                  <a:outerShdw blurRad="38100" dist="38100" dir="2700000" algn="tl">
                    <a:srgbClr val="000000"/>
                  </a:outerShdw>
                </a:effectLst>
                <a:latin typeface="Arial" panose="020B0604020202020204" pitchFamily="34" charset="0"/>
              </a:rPr>
              <a:t>“</a:t>
            </a:r>
            <a:r>
              <a:rPr lang="en-US" altLang="ja-JP" sz="3600" b="1">
                <a:solidFill>
                  <a:srgbClr val="FFFFFF"/>
                </a:solidFill>
                <a:effectLst>
                  <a:outerShdw blurRad="38100" dist="38100" dir="2700000" algn="tl">
                    <a:srgbClr val="000000"/>
                  </a:outerShdw>
                </a:effectLst>
                <a:latin typeface="Arial" panose="020B0604020202020204" pitchFamily="34" charset="0"/>
              </a:rPr>
              <a:t>Let there be light</a:t>
            </a:r>
            <a:r>
              <a:rPr lang="ja-JP" altLang="en-US" sz="3600" b="1">
                <a:solidFill>
                  <a:srgbClr val="FFFFFF"/>
                </a:solidFill>
                <a:effectLst>
                  <a:outerShdw blurRad="38100" dist="38100" dir="2700000" algn="tl">
                    <a:srgbClr val="000000"/>
                  </a:outerShdw>
                </a:effectLst>
                <a:latin typeface="Arial" panose="020B0604020202020204" pitchFamily="34" charset="0"/>
              </a:rPr>
              <a:t>”</a:t>
            </a:r>
            <a:r>
              <a:rPr lang="en-US" altLang="ja-JP" sz="3600" b="1">
                <a:solidFill>
                  <a:srgbClr val="FFFFFF"/>
                </a:solidFill>
                <a:effectLst>
                  <a:outerShdw blurRad="38100" dist="38100" dir="2700000" algn="tl">
                    <a:srgbClr val="000000"/>
                  </a:outerShdw>
                </a:effectLst>
                <a:latin typeface="Arial" panose="020B0604020202020204" pitchFamily="34" charset="0"/>
              </a:rPr>
              <a:t>; and there was light. </a:t>
            </a:r>
            <a:r>
              <a:rPr lang="en-US" altLang="ja-JP" sz="3600" b="1">
                <a:solidFill>
                  <a:srgbClr val="FFFF00"/>
                </a:solidFill>
                <a:effectLst>
                  <a:outerShdw blurRad="38100" dist="38100" dir="2700000" algn="tl">
                    <a:srgbClr val="000000"/>
                  </a:outerShdw>
                </a:effectLst>
                <a:latin typeface="Arial" panose="020B0604020202020204" pitchFamily="34" charset="0"/>
              </a:rPr>
              <a:t>Jesus </a:t>
            </a:r>
            <a:r>
              <a:rPr lang="en-US" altLang="ja-JP" sz="3600" b="1">
                <a:solidFill>
                  <a:srgbClr val="FFFFFF"/>
                </a:solidFill>
                <a:effectLst>
                  <a:outerShdw blurRad="38100" dist="38100" dir="2700000" algn="tl">
                    <a:srgbClr val="000000"/>
                  </a:outerShdw>
                </a:effectLst>
                <a:latin typeface="Arial" panose="020B0604020202020204" pitchFamily="34" charset="0"/>
              </a:rPr>
              <a:t>saw that the light was good, and he separated the light from the darkness (Gen. 1:3-4). </a:t>
            </a:r>
            <a:endParaRPr lang="en-US" altLang="en-US" sz="3600" b="1">
              <a:solidFill>
                <a:srgbClr val="FFFFFF"/>
              </a:solidFill>
              <a:effectLst>
                <a:outerShdw blurRad="38100" dist="38100" dir="2700000" algn="tl">
                  <a:srgbClr val="000000"/>
                </a:outerShdw>
              </a:effectLst>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a:extLst>
              <a:ext uri="{FF2B5EF4-FFF2-40B4-BE49-F238E27FC236}">
                <a16:creationId xmlns:a16="http://schemas.microsoft.com/office/drawing/2014/main" id="{2DF8FD36-1135-8895-2EED-B712930187F3}"/>
              </a:ext>
            </a:extLst>
          </p:cNvPr>
          <p:cNvSpPr>
            <a:spLocks noGrp="1" noRot="1" noChangeArrowheads="1"/>
          </p:cNvSpPr>
          <p:nvPr>
            <p:ph type="title" idx="4294967295"/>
          </p:nvPr>
        </p:nvSpPr>
        <p:spPr>
          <a:xfrm>
            <a:off x="6324600" y="152400"/>
            <a:ext cx="2667000" cy="533400"/>
          </a:xfrm>
        </p:spPr>
        <p:txBody>
          <a:bodyPr/>
          <a:lstStyle/>
          <a:p>
            <a:pPr algn="r" eaLnBrk="1" hangingPunct="1"/>
            <a:r>
              <a:rPr lang="en-US" altLang="en-US" sz="2400">
                <a:ea typeface="ＭＳ Ｐゴシック" panose="020B0600070205080204" pitchFamily="34" charset="-128"/>
              </a:rPr>
              <a:t>Whales</a:t>
            </a:r>
          </a:p>
        </p:txBody>
      </p:sp>
      <p:pic>
        <p:nvPicPr>
          <p:cNvPr id="100354" name="Picture 7" descr="npo0000ee">
            <a:extLst>
              <a:ext uri="{FF2B5EF4-FFF2-40B4-BE49-F238E27FC236}">
                <a16:creationId xmlns:a16="http://schemas.microsoft.com/office/drawing/2014/main" id="{94465ED0-5B54-EEB9-25CD-EBEC00E98140}"/>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a:extLst>
              <a:ext uri="{FF2B5EF4-FFF2-40B4-BE49-F238E27FC236}">
                <a16:creationId xmlns:a16="http://schemas.microsoft.com/office/drawing/2014/main" id="{CCFCE760-2564-1054-B38D-75435E2F0032}"/>
              </a:ext>
            </a:extLst>
          </p:cNvPr>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2800" b="1">
                <a:solidFill>
                  <a:srgbClr val="FFFFFF"/>
                </a:solidFill>
                <a:effectLst>
                  <a:outerShdw blurRad="38100" dist="38100" dir="2700000" algn="tl">
                    <a:srgbClr val="000000"/>
                  </a:outerShdw>
                </a:effectLst>
                <a:latin typeface="Arial" panose="020B0604020202020204" pitchFamily="34" charset="0"/>
              </a:rPr>
              <a:t>God</a:t>
            </a:r>
            <a:r>
              <a:rPr lang="fr-FR" altLang="ja-JP" sz="2800" b="1">
                <a:solidFill>
                  <a:srgbClr val="FFFFFF"/>
                </a:solidFill>
                <a:effectLst>
                  <a:outerShdw blurRad="38100" dist="38100" dir="2700000" algn="tl">
                    <a:srgbClr val="000000"/>
                  </a:outerShdw>
                </a:effectLst>
                <a:latin typeface="Arial" panose="020B0604020202020204" pitchFamily="34" charset="0"/>
              </a:rPr>
              <a:t>'</a:t>
            </a:r>
            <a:r>
              <a:rPr lang="en-US" altLang="en-US" sz="2800" b="1">
                <a:solidFill>
                  <a:srgbClr val="FFFFFF"/>
                </a:solidFill>
                <a:effectLst>
                  <a:outerShdw blurRad="38100" dist="38100" dir="2700000" algn="tl">
                    <a:srgbClr val="000000"/>
                  </a:outerShdw>
                </a:effectLst>
                <a:latin typeface="Arial" panose="020B0604020202020204" pitchFamily="34" charset="0"/>
              </a:rPr>
              <a:t>s Creation…Day 5</a:t>
            </a:r>
          </a:p>
        </p:txBody>
      </p:sp>
      <p:sp>
        <p:nvSpPr>
          <p:cNvPr id="2367492" name="Text Box 4">
            <a:extLst>
              <a:ext uri="{FF2B5EF4-FFF2-40B4-BE49-F238E27FC236}">
                <a16:creationId xmlns:a16="http://schemas.microsoft.com/office/drawing/2014/main" id="{2C686039-A750-1C62-2B1C-AF38FED250BA}"/>
              </a:ext>
            </a:extLst>
          </p:cNvPr>
          <p:cNvSpPr txBox="1">
            <a:spLocks noChangeArrowheads="1"/>
          </p:cNvSpPr>
          <p:nvPr/>
        </p:nvSpPr>
        <p:spPr bwMode="auto">
          <a:xfrm>
            <a:off x="304800" y="4419600"/>
            <a:ext cx="8839200" cy="23082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3600" b="1">
                <a:solidFill>
                  <a:srgbClr val="FFFF00"/>
                </a:solidFill>
                <a:effectLst>
                  <a:outerShdw blurRad="38100" dist="38100" dir="2700000" algn="tl">
                    <a:srgbClr val="000000"/>
                  </a:outerShdw>
                </a:effectLst>
                <a:latin typeface="Arial" panose="020B0604020202020204" pitchFamily="34" charset="0"/>
              </a:rPr>
              <a:t>God </a:t>
            </a:r>
            <a:r>
              <a:rPr lang="en-US" altLang="en-US" sz="3600" b="1">
                <a:solidFill>
                  <a:srgbClr val="FFFFFF"/>
                </a:solidFill>
                <a:effectLst>
                  <a:outerShdw blurRad="38100" dist="38100" dir="2700000" algn="tl">
                    <a:srgbClr val="000000"/>
                  </a:outerShdw>
                </a:effectLst>
                <a:latin typeface="Arial" panose="020B0604020202020204" pitchFamily="34" charset="0"/>
              </a:rPr>
              <a:t>created the great sea monsters and every living creature that moves, with which the waters swarmed after their kind (Gen. 1:21a)…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a:extLst>
              <a:ext uri="{FF2B5EF4-FFF2-40B4-BE49-F238E27FC236}">
                <a16:creationId xmlns:a16="http://schemas.microsoft.com/office/drawing/2014/main" id="{F45B5007-0FC2-6A30-D090-3493A422331F}"/>
              </a:ext>
            </a:extLst>
          </p:cNvPr>
          <p:cNvSpPr>
            <a:spLocks noGrp="1" noRot="1" noChangeArrowheads="1"/>
          </p:cNvSpPr>
          <p:nvPr>
            <p:ph type="title" idx="4294967295"/>
          </p:nvPr>
        </p:nvSpPr>
        <p:spPr>
          <a:xfrm>
            <a:off x="6324600" y="152400"/>
            <a:ext cx="2667000" cy="533400"/>
          </a:xfrm>
        </p:spPr>
        <p:txBody>
          <a:bodyPr/>
          <a:lstStyle/>
          <a:p>
            <a:pPr algn="r" eaLnBrk="1" hangingPunct="1"/>
            <a:r>
              <a:rPr lang="en-US" altLang="en-US" sz="2400">
                <a:ea typeface="ＭＳ Ｐゴシック" panose="020B0600070205080204" pitchFamily="34" charset="-128"/>
              </a:rPr>
              <a:t>Whales</a:t>
            </a:r>
          </a:p>
        </p:txBody>
      </p:sp>
      <p:pic>
        <p:nvPicPr>
          <p:cNvPr id="102402" name="Picture 7" descr="npo0000ee">
            <a:extLst>
              <a:ext uri="{FF2B5EF4-FFF2-40B4-BE49-F238E27FC236}">
                <a16:creationId xmlns:a16="http://schemas.microsoft.com/office/drawing/2014/main" id="{C5906C49-0280-2AAC-1729-AA55D4A4990A}"/>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a:extLst>
              <a:ext uri="{FF2B5EF4-FFF2-40B4-BE49-F238E27FC236}">
                <a16:creationId xmlns:a16="http://schemas.microsoft.com/office/drawing/2014/main" id="{DD592E6C-9415-1951-EE3D-B9D97E105139}"/>
              </a:ext>
            </a:extLst>
          </p:cNvPr>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2800" b="1">
                <a:solidFill>
                  <a:srgbClr val="FFFFFF"/>
                </a:solidFill>
                <a:effectLst>
                  <a:outerShdw blurRad="38100" dist="38100" dir="2700000" algn="tl">
                    <a:srgbClr val="000000"/>
                  </a:outerShdw>
                </a:effectLst>
                <a:latin typeface="Arial" panose="020B0604020202020204" pitchFamily="34" charset="0"/>
              </a:rPr>
              <a:t>God</a:t>
            </a:r>
            <a:r>
              <a:rPr lang="fr-FR" altLang="ja-JP" sz="2800" b="1">
                <a:solidFill>
                  <a:srgbClr val="FFFFFF"/>
                </a:solidFill>
                <a:effectLst>
                  <a:outerShdw blurRad="38100" dist="38100" dir="2700000" algn="tl">
                    <a:srgbClr val="000000"/>
                  </a:outerShdw>
                </a:effectLst>
                <a:latin typeface="Arial" panose="020B0604020202020204" pitchFamily="34" charset="0"/>
              </a:rPr>
              <a:t>'</a:t>
            </a:r>
            <a:r>
              <a:rPr lang="en-US" altLang="en-US" sz="2800" b="1">
                <a:solidFill>
                  <a:srgbClr val="FFFFFF"/>
                </a:solidFill>
                <a:effectLst>
                  <a:outerShdw blurRad="38100" dist="38100" dir="2700000" algn="tl">
                    <a:srgbClr val="000000"/>
                  </a:outerShdw>
                </a:effectLst>
                <a:latin typeface="Arial" panose="020B0604020202020204" pitchFamily="34" charset="0"/>
              </a:rPr>
              <a:t>s Creation…Day 5</a:t>
            </a:r>
          </a:p>
        </p:txBody>
      </p:sp>
      <p:sp>
        <p:nvSpPr>
          <p:cNvPr id="2367492" name="Text Box 4">
            <a:extLst>
              <a:ext uri="{FF2B5EF4-FFF2-40B4-BE49-F238E27FC236}">
                <a16:creationId xmlns:a16="http://schemas.microsoft.com/office/drawing/2014/main" id="{84D5F264-2DF2-D8F2-D6BA-2AD043750ED9}"/>
              </a:ext>
            </a:extLst>
          </p:cNvPr>
          <p:cNvSpPr txBox="1">
            <a:spLocks noChangeArrowheads="1"/>
          </p:cNvSpPr>
          <p:nvPr/>
        </p:nvSpPr>
        <p:spPr bwMode="auto">
          <a:xfrm>
            <a:off x="304800" y="4419600"/>
            <a:ext cx="8839200" cy="23082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50000"/>
              </a:spcBef>
            </a:pPr>
            <a:r>
              <a:rPr lang="en-US" altLang="en-US" sz="3600" b="1">
                <a:solidFill>
                  <a:srgbClr val="FFFF00"/>
                </a:solidFill>
                <a:effectLst>
                  <a:outerShdw blurRad="38100" dist="38100" dir="2700000" algn="tl">
                    <a:srgbClr val="000000"/>
                  </a:outerShdw>
                </a:effectLst>
                <a:latin typeface="Arial" panose="020B0604020202020204" pitchFamily="34" charset="0"/>
              </a:rPr>
              <a:t>Jesus </a:t>
            </a:r>
            <a:r>
              <a:rPr lang="en-US" altLang="en-US" sz="3600" b="1">
                <a:solidFill>
                  <a:srgbClr val="FFFFFF"/>
                </a:solidFill>
                <a:effectLst>
                  <a:outerShdw blurRad="38100" dist="38100" dir="2700000" algn="tl">
                    <a:srgbClr val="000000"/>
                  </a:outerShdw>
                </a:effectLst>
                <a:latin typeface="Arial" panose="020B0604020202020204" pitchFamily="34" charset="0"/>
              </a:rPr>
              <a:t>created the great sea monsters and every living creature that moves, with which the waters swarmed after their kind (Gen. 1:21a)…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descr="John 1.3 jesus creating_adam.jpg">
            <a:extLst>
              <a:ext uri="{FF2B5EF4-FFF2-40B4-BE49-F238E27FC236}">
                <a16:creationId xmlns:a16="http://schemas.microsoft.com/office/drawing/2014/main" id="{5D3FA921-01F2-A6D3-E06B-D288F45707D8}"/>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236F08CC-6C26-03EF-30A6-0B6783C2FEE7}"/>
              </a:ext>
            </a:extLst>
          </p:cNvPr>
          <p:cNvSpPr>
            <a:spLocks noGrp="1" noChangeArrowheads="1"/>
          </p:cNvSpPr>
          <p:nvPr>
            <p:ph type="title"/>
          </p:nvPr>
        </p:nvSpPr>
        <p:spPr>
          <a:xfrm>
            <a:off x="0" y="0"/>
            <a:ext cx="2895600" cy="4648200"/>
          </a:xfrm>
        </p:spPr>
        <p:txBody>
          <a:bodyPr/>
          <a:lstStyle/>
          <a:p>
            <a:pPr eaLnBrk="1" hangingPunct="1"/>
            <a:r>
              <a:rPr lang="en-US" altLang="en-US" sz="4000">
                <a:solidFill>
                  <a:schemeClr val="bg1"/>
                </a:solidFill>
                <a:effectLst>
                  <a:outerShdw blurRad="38100" dist="38100" dir="2700000" algn="tl">
                    <a:srgbClr val="C0C0C0"/>
                  </a:outerShdw>
                </a:effectLst>
                <a:ea typeface="ＭＳ Ｐゴシック" panose="020B0600070205080204" pitchFamily="34" charset="-128"/>
              </a:rPr>
              <a:t>Jesus </a:t>
            </a:r>
            <a:r>
              <a:rPr lang="en-US" altLang="en-US" sz="4000">
                <a:effectLst>
                  <a:outerShdw blurRad="38100" dist="38100" dir="2700000" algn="tl">
                    <a:srgbClr val="C0C0C0"/>
                  </a:outerShdw>
                </a:effectLst>
                <a:ea typeface="ＭＳ Ｐゴシック" panose="020B0600070205080204" pitchFamily="34" charset="-128"/>
              </a:rPr>
              <a:t>formed </a:t>
            </a:r>
            <a:r>
              <a:rPr lang="en-US" altLang="en-US" sz="4000">
                <a:solidFill>
                  <a:schemeClr val="bg1"/>
                </a:solidFill>
                <a:effectLst>
                  <a:outerShdw blurRad="38100" dist="38100" dir="2700000" algn="tl">
                    <a:srgbClr val="C0C0C0"/>
                  </a:outerShdw>
                </a:effectLst>
                <a:ea typeface="ＭＳ Ｐゴシック" panose="020B0600070205080204" pitchFamily="34" charset="-128"/>
              </a:rPr>
              <a:t>Adam from the dust (John 1:3; Gen. 2:7).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Jesus Creator-Adam Eve.jpg">
            <a:extLst>
              <a:ext uri="{FF2B5EF4-FFF2-40B4-BE49-F238E27FC236}">
                <a16:creationId xmlns:a16="http://schemas.microsoft.com/office/drawing/2014/main" id="{1162E0BD-3FFC-C9BF-B71F-9AB4237524D4}"/>
              </a:ext>
            </a:extLst>
          </p:cNvPr>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6A051D6-D049-2A81-ADA3-E88A674D43AC}"/>
              </a:ext>
            </a:extLst>
          </p:cNvPr>
          <p:cNvSpPr>
            <a:spLocks noGrp="1"/>
          </p:cNvSpPr>
          <p:nvPr>
            <p:ph type="title"/>
          </p:nvPr>
        </p:nvSpPr>
        <p:spPr>
          <a:xfrm>
            <a:off x="4953000" y="3124200"/>
            <a:ext cx="4114800" cy="3581400"/>
          </a:xfrm>
        </p:spPr>
        <p:txBody>
          <a:bodyPr/>
          <a:lstStyle/>
          <a:p>
            <a:pPr>
              <a:defRPr/>
            </a:pPr>
            <a:r>
              <a:rPr lang="en-US" dirty="0">
                <a:effectLst>
                  <a:outerShdw blurRad="38100" dist="38100" dir="2700000" algn="tl">
                    <a:srgbClr val="000000">
                      <a:alpha val="43137"/>
                    </a:srgbClr>
                  </a:outerShdw>
                </a:effectLst>
              </a:rPr>
              <a:t>Jesus Created Adam and Eve (</a:t>
            </a:r>
            <a:r>
              <a:rPr lang="en-US" dirty="0">
                <a:solidFill>
                  <a:schemeClr val="bg1"/>
                </a:solidFill>
                <a:effectLst>
                  <a:outerShdw blurRad="38100" dist="38100" dir="2700000" algn="tl">
                    <a:srgbClr val="000000">
                      <a:alpha val="43137"/>
                    </a:srgbClr>
                  </a:outerShdw>
                </a:effectLst>
              </a:rPr>
              <a:t>John 1:3; Gen. 2:21-23)</a:t>
            </a:r>
            <a:endParaRPr lang="en-US" dirty="0">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jesus-world-creator-god-2.jpg">
            <a:extLst>
              <a:ext uri="{FF2B5EF4-FFF2-40B4-BE49-F238E27FC236}">
                <a16:creationId xmlns:a16="http://schemas.microsoft.com/office/drawing/2014/main" id="{1ABE70BD-4F7C-2593-6478-A1F1C1694F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00F55A0-4AD7-1010-7EA0-C992CBD259F2}"/>
              </a:ext>
            </a:extLst>
          </p:cNvPr>
          <p:cNvSpPr>
            <a:spLocks noGrp="1"/>
          </p:cNvSpPr>
          <p:nvPr>
            <p:ph type="title"/>
          </p:nvPr>
        </p:nvSpPr>
        <p:spPr>
          <a:xfrm>
            <a:off x="76200" y="3856038"/>
            <a:ext cx="4800600" cy="2925762"/>
          </a:xfrm>
        </p:spPr>
        <p:txBody>
          <a:bodyPr/>
          <a:lstStyle/>
          <a:p>
            <a:r>
              <a:rPr lang="en-US" altLang="en-US">
                <a:effectLst>
                  <a:outerShdw blurRad="38100" dist="38100" dir="2700000" algn="tl">
                    <a:srgbClr val="C0C0C0"/>
                  </a:outerShdw>
                </a:effectLst>
                <a:ea typeface="ＭＳ Ｐゴシック" panose="020B0600070205080204" pitchFamily="34" charset="-128"/>
              </a:rPr>
              <a:t>Jesus also sustains his creation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875F2C-7714-2603-C18B-9BC2969474C1}"/>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 name="Title 1">
            <a:extLst>
              <a:ext uri="{FF2B5EF4-FFF2-40B4-BE49-F238E27FC236}">
                <a16:creationId xmlns:a16="http://schemas.microsoft.com/office/drawing/2014/main" id="{FF8BC28F-B25A-503E-DB8A-D07873CBE799}"/>
              </a:ext>
            </a:extLst>
          </p:cNvPr>
          <p:cNvSpPr>
            <a:spLocks noGrp="1"/>
          </p:cNvSpPr>
          <p:nvPr>
            <p:ph type="title"/>
          </p:nvPr>
        </p:nvSpPr>
        <p:spPr/>
        <p:txBody>
          <a:bodyPr/>
          <a:lstStyle/>
          <a:p>
            <a:r>
              <a:rPr lang="en-US" altLang="en-US">
                <a:effectLst>
                  <a:outerShdw blurRad="38100" dist="38100" dir="2700000" algn="tl">
                    <a:srgbClr val="C0C0C0"/>
                  </a:outerShdw>
                </a:effectLst>
                <a:ea typeface="ＭＳ Ｐゴシック" panose="020B0600070205080204" pitchFamily="34" charset="-128"/>
              </a:rPr>
              <a:t>Christ in Colossians</a:t>
            </a:r>
          </a:p>
        </p:txBody>
      </p:sp>
      <p:pic>
        <p:nvPicPr>
          <p:cNvPr id="107523" name="Picture 4" descr="CiC-Creator-sustainer.png">
            <a:extLst>
              <a:ext uri="{FF2B5EF4-FFF2-40B4-BE49-F238E27FC236}">
                <a16:creationId xmlns:a16="http://schemas.microsoft.com/office/drawing/2014/main" id="{158B0222-DD7C-DBBF-260F-D38861551B6D}"/>
              </a:ext>
            </a:extLst>
          </p:cNvPr>
          <p:cNvPicPr>
            <a:picLocks noChangeAspect="1"/>
          </p:cNvPicPr>
          <p:nvPr/>
        </p:nvPicPr>
        <p:blipFill>
          <a:blip r:embed="rId2">
            <a:extLst>
              <a:ext uri="{28A0092B-C50C-407E-A947-70E740481C1C}">
                <a14:useLocalDpi xmlns:a14="http://schemas.microsoft.com/office/drawing/2010/main" val="0"/>
              </a:ext>
            </a:extLst>
          </a:blip>
          <a:srcRect r="1666" b="2269"/>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05A0448-62E3-BDBA-522D-471667156952}"/>
              </a:ext>
            </a:extLst>
          </p:cNvPr>
          <p:cNvSpPr txBox="1">
            <a:spLocks/>
          </p:cNvSpPr>
          <p:nvPr/>
        </p:nvSpPr>
        <p:spPr bwMode="auto">
          <a:xfrm>
            <a:off x="0" y="5181600"/>
            <a:ext cx="9144000" cy="1600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ja-JP" altLang="en-US" sz="3200" b="1">
                <a:solidFill>
                  <a:srgbClr val="FFFFFF"/>
                </a:solidFill>
                <a:latin typeface="Arial" panose="020B0604020202020204" pitchFamily="34" charset="0"/>
              </a:rPr>
              <a:t>“</a:t>
            </a:r>
            <a:r>
              <a:rPr lang="en-US" altLang="ja-JP" sz="3200" b="1">
                <a:solidFill>
                  <a:srgbClr val="FFFFFF"/>
                </a:solidFill>
                <a:latin typeface="Arial" panose="020B0604020202020204" pitchFamily="34" charset="0"/>
              </a:rPr>
              <a:t>Christ is the visible image of the invisible God. He existed before anything was created and is supreme over all creation</a:t>
            </a:r>
            <a:r>
              <a:rPr lang="ja-JP" altLang="en-US" sz="3200" b="1">
                <a:solidFill>
                  <a:srgbClr val="FFFFFF"/>
                </a:solidFill>
                <a:latin typeface="Arial" panose="020B0604020202020204" pitchFamily="34" charset="0"/>
              </a:rPr>
              <a:t>”</a:t>
            </a:r>
            <a:r>
              <a:rPr lang="en-US" altLang="ja-JP" sz="3200" b="1">
                <a:solidFill>
                  <a:srgbClr val="FFFFFF"/>
                </a:solidFill>
                <a:latin typeface="Arial" panose="020B0604020202020204" pitchFamily="34" charset="0"/>
              </a:rPr>
              <a:t> (Col. 1:15).</a:t>
            </a:r>
            <a:endParaRPr lang="en-US" altLang="en-US" sz="4400" b="1">
              <a:solidFill>
                <a:srgbClr val="FFFFFF"/>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532.JPG">
            <a:extLst>
              <a:ext uri="{FF2B5EF4-FFF2-40B4-BE49-F238E27FC236}">
                <a16:creationId xmlns:a16="http://schemas.microsoft.com/office/drawing/2014/main" id="{97E61A0D-03AD-2C56-0AE0-A8B292703483}"/>
              </a:ext>
            </a:extLst>
          </p:cNvPr>
          <p:cNvPicPr>
            <a:picLocks noGrp="1" noChangeAspect="1"/>
          </p:cNvPicPr>
          <p:nvPr>
            <p:ph idx="1"/>
          </p:nvPr>
        </p:nvPicPr>
        <p:blipFill>
          <a:blip r:embed="rId2"/>
          <a:srcRect l="753" r="754"/>
          <a:stretch>
            <a:fillRect/>
          </a:stretch>
        </p:blipFill>
        <p:spPr>
          <a:xfrm>
            <a:off x="0" y="0"/>
            <a:ext cx="9144000" cy="6962775"/>
          </a:xfrm>
        </p:spPr>
      </p:pic>
      <p:sp>
        <p:nvSpPr>
          <p:cNvPr id="2" name="Title 1">
            <a:extLst>
              <a:ext uri="{FF2B5EF4-FFF2-40B4-BE49-F238E27FC236}">
                <a16:creationId xmlns:a16="http://schemas.microsoft.com/office/drawing/2014/main" id="{918062DB-D5EC-CD93-B78F-DAE1D19B4B9E}"/>
              </a:ext>
            </a:extLst>
          </p:cNvPr>
          <p:cNvSpPr>
            <a:spLocks noGrp="1"/>
          </p:cNvSpPr>
          <p:nvPr>
            <p:ph type="title"/>
          </p:nvPr>
        </p:nvSpPr>
        <p:spPr/>
        <p:txBody>
          <a:bodyPr/>
          <a:lstStyle/>
          <a:p>
            <a:pPr>
              <a:defRPr/>
            </a:pPr>
            <a:r>
              <a:rPr lang="en-US"/>
              <a:t>What a Meeting!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CCD9-C696-6B43-861C-62B9DE79F60A}"/>
              </a:ext>
            </a:extLst>
          </p:cNvPr>
          <p:cNvSpPr>
            <a:spLocks noGrp="1"/>
          </p:cNvSpPr>
          <p:nvPr>
            <p:ph type="title"/>
          </p:nvPr>
        </p:nvSpPr>
        <p:spPr>
          <a:xfrm>
            <a:off x="457200" y="274638"/>
            <a:ext cx="2362200" cy="1706562"/>
          </a:xfrm>
        </p:spPr>
        <p:txBody>
          <a:bodyPr/>
          <a:lstStyle/>
          <a:p>
            <a:r>
              <a:rPr lang="en-US" altLang="en-US">
                <a:effectLst>
                  <a:outerShdw blurRad="38100" dist="38100" dir="2700000" algn="tl">
                    <a:srgbClr val="C0C0C0"/>
                  </a:outerShdw>
                </a:effectLst>
                <a:ea typeface="ＭＳ Ｐゴシック" panose="020B0600070205080204" pitchFamily="34" charset="-128"/>
              </a:rPr>
              <a:t>Col. 1:16-17</a:t>
            </a:r>
          </a:p>
        </p:txBody>
      </p:sp>
      <p:pic>
        <p:nvPicPr>
          <p:cNvPr id="108546" name="Picture 4" descr="Jesus_Christ_creator.jpg">
            <a:extLst>
              <a:ext uri="{FF2B5EF4-FFF2-40B4-BE49-F238E27FC236}">
                <a16:creationId xmlns:a16="http://schemas.microsoft.com/office/drawing/2014/main" id="{8A881525-235D-B15A-D63E-87B271841E4C}"/>
              </a:ext>
            </a:extLst>
          </p:cNvPr>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5C06A803-1034-770D-4524-45D647E8ED58}"/>
              </a:ext>
            </a:extLst>
          </p:cNvPr>
          <p:cNvSpPr txBox="1">
            <a:spLocks/>
          </p:cNvSpPr>
          <p:nvPr/>
        </p:nvSpPr>
        <p:spPr bwMode="auto">
          <a:xfrm>
            <a:off x="1371600" y="381000"/>
            <a:ext cx="7620000" cy="6705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r" eaLnBrk="1" hangingPunct="1"/>
            <a:r>
              <a:rPr lang="ja-JP" altLang="en-US" sz="3200" b="1">
                <a:solidFill>
                  <a:srgbClr val="FFFFFF"/>
                </a:solidFill>
                <a:effectLst>
                  <a:outerShdw blurRad="38100" dist="38100" dir="2700000" algn="tl">
                    <a:srgbClr val="C0C0C0"/>
                  </a:outerShdw>
                </a:effectLst>
                <a:latin typeface="Arial" panose="020B0604020202020204" pitchFamily="34" charset="0"/>
              </a:rPr>
              <a:t>“</a:t>
            </a:r>
            <a:r>
              <a:rPr lang="en-US" altLang="ja-JP" sz="3200" b="1">
                <a:solidFill>
                  <a:srgbClr val="FFFFFF"/>
                </a:solidFill>
                <a:effectLst>
                  <a:outerShdw blurRad="38100" dist="38100" dir="2700000" algn="tl">
                    <a:srgbClr val="C0C0C0"/>
                  </a:outerShdw>
                </a:effectLst>
                <a:latin typeface="Arial" panose="020B0604020202020204" pitchFamily="34" charset="0"/>
              </a:rPr>
              <a:t>for through him God created everything in the heavenly realms </a:t>
            </a:r>
            <a:br>
              <a:rPr lang="en-US" altLang="ja-JP" sz="3200" b="1">
                <a:solidFill>
                  <a:srgbClr val="FFFFFF"/>
                </a:solidFill>
                <a:effectLst>
                  <a:outerShdw blurRad="38100" dist="38100" dir="2700000" algn="tl">
                    <a:srgbClr val="C0C0C0"/>
                  </a:outerShdw>
                </a:effectLst>
                <a:latin typeface="Arial" panose="020B0604020202020204" pitchFamily="34" charset="0"/>
              </a:rPr>
            </a:br>
            <a:r>
              <a:rPr lang="en-US" altLang="ja-JP" sz="3200" b="1">
                <a:solidFill>
                  <a:srgbClr val="FFFFFF"/>
                </a:solidFill>
                <a:effectLst>
                  <a:outerShdw blurRad="38100" dist="38100" dir="2700000" algn="tl">
                    <a:srgbClr val="C0C0C0"/>
                  </a:outerShdw>
                </a:effectLst>
                <a:latin typeface="Arial" panose="020B0604020202020204" pitchFamily="34" charset="0"/>
              </a:rPr>
              <a:t>and on earth.</a:t>
            </a:r>
          </a:p>
          <a:p>
            <a:pPr algn="r" eaLnBrk="1" hangingPunct="1"/>
            <a:r>
              <a:rPr lang="en-US" altLang="en-US" sz="3200" b="1">
                <a:solidFill>
                  <a:srgbClr val="FFFFFF"/>
                </a:solidFill>
                <a:effectLst>
                  <a:outerShdw blurRad="38100" dist="38100" dir="2700000" algn="tl">
                    <a:srgbClr val="C0C0C0"/>
                  </a:outerShdw>
                </a:effectLst>
                <a:latin typeface="Arial" panose="020B0604020202020204" pitchFamily="34" charset="0"/>
              </a:rPr>
              <a:t>He made the things we can see</a:t>
            </a:r>
          </a:p>
          <a:p>
            <a:pPr algn="r" eaLnBrk="1" hangingPunct="1"/>
            <a:r>
              <a:rPr lang="en-US" altLang="en-US" sz="3200" b="1">
                <a:solidFill>
                  <a:srgbClr val="FFFFFF"/>
                </a:solidFill>
                <a:effectLst>
                  <a:outerShdw blurRad="38100" dist="38100" dir="2700000" algn="tl">
                    <a:srgbClr val="C0C0C0"/>
                  </a:outerShdw>
                </a:effectLst>
                <a:latin typeface="Arial" panose="020B0604020202020204" pitchFamily="34" charset="0"/>
              </a:rPr>
              <a:t>and the things we can</a:t>
            </a:r>
            <a:r>
              <a:rPr lang="fr-FR" altLang="ja-JP" sz="3200" b="1">
                <a:solidFill>
                  <a:srgbClr val="FFFFFF"/>
                </a:solidFill>
                <a:effectLst>
                  <a:outerShdw blurRad="38100" dist="38100" dir="2700000" algn="tl">
                    <a:srgbClr val="C0C0C0"/>
                  </a:outerShdw>
                </a:effectLst>
                <a:latin typeface="Arial" panose="020B0604020202020204" pitchFamily="34" charset="0"/>
              </a:rPr>
              <a:t>'</a:t>
            </a:r>
            <a:r>
              <a:rPr lang="en-US" altLang="en-US" sz="3200" b="1">
                <a:solidFill>
                  <a:srgbClr val="FFFFFF"/>
                </a:solidFill>
                <a:effectLst>
                  <a:outerShdw blurRad="38100" dist="38100" dir="2700000" algn="tl">
                    <a:srgbClr val="C0C0C0"/>
                  </a:outerShdw>
                </a:effectLst>
                <a:latin typeface="Arial" panose="020B0604020202020204" pitchFamily="34" charset="0"/>
              </a:rPr>
              <a:t>t see—</a:t>
            </a:r>
          </a:p>
          <a:p>
            <a:pPr algn="r" eaLnBrk="1" hangingPunct="1"/>
            <a:r>
              <a:rPr lang="en-US" altLang="en-US" sz="3200" b="1">
                <a:solidFill>
                  <a:srgbClr val="FFFFFF"/>
                </a:solidFill>
                <a:effectLst>
                  <a:outerShdw blurRad="38100" dist="38100" dir="2700000" algn="tl">
                    <a:srgbClr val="C0C0C0"/>
                  </a:outerShdw>
                </a:effectLst>
                <a:latin typeface="Arial" panose="020B0604020202020204" pitchFamily="34" charset="0"/>
              </a:rPr>
              <a:t>such as thrones, kingdoms, rulers, and authorities in the unseen world.</a:t>
            </a:r>
          </a:p>
          <a:p>
            <a:pPr algn="r" eaLnBrk="1" hangingPunct="1"/>
            <a:r>
              <a:rPr lang="en-US" altLang="en-US" sz="3200" b="1">
                <a:solidFill>
                  <a:srgbClr val="FFFFFF"/>
                </a:solidFill>
                <a:effectLst>
                  <a:outerShdw blurRad="38100" dist="38100" dir="2700000" algn="tl">
                    <a:srgbClr val="C0C0C0"/>
                  </a:outerShdw>
                </a:effectLst>
                <a:latin typeface="Arial" panose="020B0604020202020204" pitchFamily="34" charset="0"/>
              </a:rPr>
              <a:t>Everything was created </a:t>
            </a:r>
            <a:br>
              <a:rPr lang="en-US" altLang="en-US" sz="3200" b="1">
                <a:solidFill>
                  <a:srgbClr val="FFFFFF"/>
                </a:solidFill>
                <a:effectLst>
                  <a:outerShdw blurRad="38100" dist="38100" dir="2700000" algn="tl">
                    <a:srgbClr val="C0C0C0"/>
                  </a:outerShdw>
                </a:effectLst>
                <a:latin typeface="Arial" panose="020B0604020202020204" pitchFamily="34" charset="0"/>
              </a:rPr>
            </a:br>
            <a:r>
              <a:rPr lang="en-US" altLang="en-US" sz="3200" b="1">
                <a:solidFill>
                  <a:srgbClr val="FFFFFF"/>
                </a:solidFill>
                <a:effectLst>
                  <a:outerShdw blurRad="38100" dist="38100" dir="2700000" algn="tl">
                    <a:srgbClr val="C0C0C0"/>
                  </a:outerShdw>
                </a:effectLst>
                <a:latin typeface="Arial" panose="020B0604020202020204" pitchFamily="34" charset="0"/>
              </a:rPr>
              <a:t>through him and for him.</a:t>
            </a:r>
          </a:p>
          <a:p>
            <a:pPr algn="r" eaLnBrk="1" hangingPunct="1"/>
            <a:r>
              <a:rPr lang="en-US" altLang="en-US" sz="3200" b="1" baseline="30000">
                <a:solidFill>
                  <a:srgbClr val="FFFFFF"/>
                </a:solidFill>
                <a:effectLst>
                  <a:outerShdw blurRad="38100" dist="38100" dir="2700000" algn="tl">
                    <a:srgbClr val="C0C0C0"/>
                  </a:outerShdw>
                </a:effectLst>
                <a:latin typeface="Arial" panose="020B0604020202020204" pitchFamily="34" charset="0"/>
              </a:rPr>
              <a:t>17</a:t>
            </a:r>
            <a:r>
              <a:rPr lang="en-US" altLang="en-US" sz="3200" b="1">
                <a:solidFill>
                  <a:srgbClr val="FFFFFF"/>
                </a:solidFill>
                <a:effectLst>
                  <a:outerShdw blurRad="38100" dist="38100" dir="2700000" algn="tl">
                    <a:srgbClr val="C0C0C0"/>
                  </a:outerShdw>
                </a:effectLst>
                <a:latin typeface="Arial" panose="020B0604020202020204" pitchFamily="34" charset="0"/>
              </a:rPr>
              <a:t>He existed before anything else, and he holds all creation together</a:t>
            </a:r>
            <a:r>
              <a:rPr lang="ja-JP" altLang="en-US" sz="3200" b="1">
                <a:solidFill>
                  <a:srgbClr val="FFFFFF"/>
                </a:solidFill>
                <a:effectLst>
                  <a:outerShdw blurRad="38100" dist="38100" dir="2700000" algn="tl">
                    <a:srgbClr val="C0C0C0"/>
                  </a:outerShdw>
                </a:effectLst>
                <a:latin typeface="Arial" panose="020B0604020202020204" pitchFamily="34" charset="0"/>
              </a:rPr>
              <a:t>”</a:t>
            </a:r>
            <a:r>
              <a:rPr lang="en-US" altLang="ja-JP" sz="3200" b="1">
                <a:solidFill>
                  <a:srgbClr val="FFFFFF"/>
                </a:solidFill>
                <a:effectLst>
                  <a:outerShdw blurRad="38100" dist="38100" dir="2700000" algn="tl">
                    <a:srgbClr val="C0C0C0"/>
                  </a:outerShdw>
                </a:effectLst>
                <a:latin typeface="Arial" panose="020B0604020202020204" pitchFamily="34" charset="0"/>
              </a:rPr>
              <a:t> </a:t>
            </a:r>
            <a:br>
              <a:rPr lang="en-US" altLang="ja-JP" sz="3200" b="1">
                <a:solidFill>
                  <a:srgbClr val="FFFFFF"/>
                </a:solidFill>
                <a:effectLst>
                  <a:outerShdw blurRad="38100" dist="38100" dir="2700000" algn="tl">
                    <a:srgbClr val="C0C0C0"/>
                  </a:outerShdw>
                </a:effectLst>
                <a:latin typeface="Arial" panose="020B0604020202020204" pitchFamily="34" charset="0"/>
              </a:rPr>
            </a:br>
            <a:r>
              <a:rPr lang="en-US" altLang="ja-JP" sz="3200" b="1">
                <a:solidFill>
                  <a:srgbClr val="FFFFFF"/>
                </a:solidFill>
                <a:effectLst>
                  <a:outerShdw blurRad="38100" dist="38100" dir="2700000" algn="tl">
                    <a:srgbClr val="C0C0C0"/>
                  </a:outerShdw>
                </a:effectLst>
                <a:latin typeface="Arial" panose="020B0604020202020204" pitchFamily="34" charset="0"/>
              </a:rPr>
              <a:t>(Col. 1:16-17 </a:t>
            </a:r>
            <a:r>
              <a:rPr lang="en-US" altLang="ja-JP" b="1">
                <a:solidFill>
                  <a:srgbClr val="FFFFFF"/>
                </a:solidFill>
                <a:effectLst>
                  <a:outerShdw blurRad="38100" dist="38100" dir="2700000" algn="tl">
                    <a:srgbClr val="C0C0C0"/>
                  </a:outerShdw>
                </a:effectLst>
                <a:latin typeface="Arial" panose="020B0604020202020204" pitchFamily="34" charset="0"/>
              </a:rPr>
              <a:t>NLT</a:t>
            </a:r>
            <a:r>
              <a:rPr lang="en-US" altLang="ja-JP" sz="3200" b="1">
                <a:solidFill>
                  <a:srgbClr val="FFFFFF"/>
                </a:solidFill>
                <a:effectLst>
                  <a:outerShdw blurRad="38100" dist="38100" dir="2700000" algn="tl">
                    <a:srgbClr val="C0C0C0"/>
                  </a:outerShdw>
                </a:effectLst>
                <a:latin typeface="Arial" panose="020B0604020202020204" pitchFamily="34" charset="0"/>
              </a:rPr>
              <a:t>).</a:t>
            </a:r>
          </a:p>
          <a:p>
            <a:pPr algn="r"/>
            <a:endParaRPr lang="en-US" altLang="en-US" sz="4400"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303BC-097A-226B-D8B1-384D09071961}"/>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effectLst>
                <a:outerShdw blurRad="38100" dist="38100" dir="2700000" algn="tl">
                  <a:srgbClr val="808080"/>
                </a:outerShdw>
              </a:effectLst>
              <a:latin typeface="Arial" panose="020B0604020202020204" pitchFamily="34" charset="0"/>
            </a:endParaRPr>
          </a:p>
        </p:txBody>
      </p:sp>
      <p:pic>
        <p:nvPicPr>
          <p:cNvPr id="109570" name="Picture 4" descr="jesusweeps as creator.jpg">
            <a:extLst>
              <a:ext uri="{FF2B5EF4-FFF2-40B4-BE49-F238E27FC236}">
                <a16:creationId xmlns:a16="http://schemas.microsoft.com/office/drawing/2014/main" id="{3A610FC4-E47C-0123-553F-250E65E35244}"/>
              </a:ext>
            </a:extLst>
          </p:cNvPr>
          <p:cNvPicPr>
            <a:picLocks noChangeAspect="1"/>
          </p:cNvPicPr>
          <p:nvPr/>
        </p:nvPicPr>
        <p:blipFill>
          <a:blip r:embed="rId2">
            <a:extLst>
              <a:ext uri="{28A0092B-C50C-407E-A947-70E740481C1C}">
                <a14:useLocalDpi xmlns:a14="http://schemas.microsoft.com/office/drawing/2010/main" val="0"/>
              </a:ext>
            </a:extLst>
          </a:blip>
          <a:srcRect l="11667" b="17776"/>
          <a:stretch>
            <a:fillRect/>
          </a:stretch>
        </p:blipFill>
        <p:spPr bwMode="auto">
          <a:xfrm>
            <a:off x="0" y="1219200"/>
            <a:ext cx="807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644C05-E3AE-C9FB-77FC-0332B4359883}"/>
              </a:ext>
            </a:extLst>
          </p:cNvPr>
          <p:cNvSpPr>
            <a:spLocks noGrp="1"/>
          </p:cNvSpPr>
          <p:nvPr>
            <p:ph type="title"/>
          </p:nvPr>
        </p:nvSpPr>
        <p:spPr>
          <a:xfrm>
            <a:off x="4648200" y="5029200"/>
            <a:ext cx="4495800" cy="1676400"/>
          </a:xfrm>
        </p:spPr>
        <p:txBody>
          <a:bodyPr/>
          <a:lstStyle/>
          <a:p>
            <a:r>
              <a:rPr lang="en-US" altLang="en-US" sz="3600" i="1">
                <a:effectLst>
                  <a:outerShdw blurRad="38100" dist="38100" dir="2700000" algn="tl">
                    <a:srgbClr val="C0C0C0"/>
                  </a:outerShdw>
                </a:effectLst>
                <a:ea typeface="ＭＳ Ｐゴシック" panose="020B0600070205080204" pitchFamily="34" charset="-128"/>
              </a:rPr>
              <a:t>Jesus weeps over His creation</a:t>
            </a:r>
          </a:p>
        </p:txBody>
      </p:sp>
      <p:sp>
        <p:nvSpPr>
          <p:cNvPr id="4" name="Title 1">
            <a:extLst>
              <a:ext uri="{FF2B5EF4-FFF2-40B4-BE49-F238E27FC236}">
                <a16:creationId xmlns:a16="http://schemas.microsoft.com/office/drawing/2014/main" id="{C6D1BFFA-261D-1EFD-FC71-A04F628C56A6}"/>
              </a:ext>
            </a:extLst>
          </p:cNvPr>
          <p:cNvSpPr txBox="1">
            <a:spLocks/>
          </p:cNvSpPr>
          <p:nvPr/>
        </p:nvSpPr>
        <p:spPr bwMode="auto">
          <a:xfrm>
            <a:off x="0" y="0"/>
            <a:ext cx="9144000" cy="1981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ja-JP" altLang="en-US" sz="3200" b="1">
                <a:solidFill>
                  <a:srgbClr val="FFFFFF"/>
                </a:solidFill>
                <a:effectLst>
                  <a:outerShdw blurRad="38100" dist="38100" dir="2700000" algn="tl">
                    <a:srgbClr val="C0C0C0"/>
                  </a:outerShdw>
                </a:effectLst>
                <a:latin typeface="Arial" panose="020B0604020202020204" pitchFamily="34" charset="0"/>
              </a:rPr>
              <a:t>“</a:t>
            </a:r>
            <a:r>
              <a:rPr lang="en-US" altLang="ja-JP" sz="3200" b="1">
                <a:solidFill>
                  <a:srgbClr val="FFFFFF"/>
                </a:solidFill>
                <a:effectLst>
                  <a:outerShdw blurRad="38100" dist="38100" dir="2700000" algn="tl">
                    <a:srgbClr val="C0C0C0"/>
                  </a:outerShdw>
                </a:effectLst>
                <a:latin typeface="Arial" panose="020B0604020202020204" pitchFamily="34" charset="0"/>
              </a:rPr>
              <a:t>He came into the very world he created, but the world didn</a:t>
            </a:r>
            <a:r>
              <a:rPr lang="fr-FR" altLang="ja-JP" sz="3200" b="1">
                <a:solidFill>
                  <a:srgbClr val="FFFFFF"/>
                </a:solidFill>
                <a:effectLst>
                  <a:outerShdw blurRad="38100" dist="38100" dir="2700000" algn="tl">
                    <a:srgbClr val="C0C0C0"/>
                  </a:outerShdw>
                </a:effectLst>
                <a:latin typeface="Arial" panose="020B0604020202020204" pitchFamily="34" charset="0"/>
              </a:rPr>
              <a:t>'</a:t>
            </a:r>
            <a:r>
              <a:rPr lang="en-US" altLang="ja-JP" sz="3200" b="1">
                <a:solidFill>
                  <a:srgbClr val="FFFFFF"/>
                </a:solidFill>
                <a:effectLst>
                  <a:outerShdw blurRad="38100" dist="38100" dir="2700000" algn="tl">
                    <a:srgbClr val="C0C0C0"/>
                  </a:outerShdw>
                </a:effectLst>
                <a:latin typeface="Arial" panose="020B0604020202020204" pitchFamily="34" charset="0"/>
              </a:rPr>
              <a:t>t recognize him. </a:t>
            </a:r>
            <a:r>
              <a:rPr lang="en-US" altLang="ja-JP" sz="3200" b="1" baseline="30000">
                <a:solidFill>
                  <a:srgbClr val="FFFFFF"/>
                </a:solidFill>
                <a:effectLst>
                  <a:outerShdw blurRad="38100" dist="38100" dir="2700000" algn="tl">
                    <a:srgbClr val="C0C0C0"/>
                  </a:outerShdw>
                </a:effectLst>
                <a:latin typeface="Arial" panose="020B0604020202020204" pitchFamily="34" charset="0"/>
              </a:rPr>
              <a:t>11</a:t>
            </a:r>
            <a:r>
              <a:rPr lang="en-US" altLang="ja-JP" sz="3200" b="1">
                <a:solidFill>
                  <a:srgbClr val="FFFFFF"/>
                </a:solidFill>
                <a:effectLst>
                  <a:outerShdw blurRad="38100" dist="38100" dir="2700000" algn="tl">
                    <a:srgbClr val="C0C0C0"/>
                  </a:outerShdw>
                </a:effectLst>
                <a:latin typeface="Arial" panose="020B0604020202020204" pitchFamily="34" charset="0"/>
              </a:rPr>
              <a:t>He came to his own people, and even they rejected him</a:t>
            </a:r>
            <a:r>
              <a:rPr lang="ja-JP" altLang="en-US" sz="3200" b="1">
                <a:solidFill>
                  <a:srgbClr val="FFFFFF"/>
                </a:solidFill>
                <a:effectLst>
                  <a:outerShdw blurRad="38100" dist="38100" dir="2700000" algn="tl">
                    <a:srgbClr val="C0C0C0"/>
                  </a:outerShdw>
                </a:effectLst>
                <a:latin typeface="Arial" panose="020B0604020202020204" pitchFamily="34" charset="0"/>
              </a:rPr>
              <a:t>”</a:t>
            </a:r>
            <a:r>
              <a:rPr lang="en-US" altLang="ja-JP" sz="3200" b="1">
                <a:solidFill>
                  <a:srgbClr val="FFFFFF"/>
                </a:solidFill>
                <a:effectLst>
                  <a:outerShdw blurRad="38100" dist="38100" dir="2700000" algn="tl">
                    <a:srgbClr val="C0C0C0"/>
                  </a:outerShdw>
                </a:effectLst>
                <a:latin typeface="Arial" panose="020B0604020202020204" pitchFamily="34" charset="0"/>
              </a:rPr>
              <a:t> (John 1:10-11 </a:t>
            </a:r>
            <a:r>
              <a:rPr lang="en-US" altLang="ja-JP" b="1">
                <a:solidFill>
                  <a:srgbClr val="FFFFFF"/>
                </a:solidFill>
                <a:effectLst>
                  <a:outerShdw blurRad="38100" dist="38100" dir="2700000" algn="tl">
                    <a:srgbClr val="C0C0C0"/>
                  </a:outerShdw>
                </a:effectLst>
                <a:latin typeface="Arial" panose="020B0604020202020204" pitchFamily="34" charset="0"/>
              </a:rPr>
              <a:t>NLT</a:t>
            </a:r>
            <a:r>
              <a:rPr lang="en-US" altLang="ja-JP" sz="3200" b="1">
                <a:solidFill>
                  <a:srgbClr val="FFFFFF"/>
                </a:solidFill>
                <a:effectLst>
                  <a:outerShdw blurRad="38100" dist="38100" dir="2700000" algn="tl">
                    <a:srgbClr val="C0C0C0"/>
                  </a:outerShdw>
                </a:effectLst>
                <a:latin typeface="Arial" panose="020B0604020202020204" pitchFamily="34" charset="0"/>
              </a:rPr>
              <a:t>)</a:t>
            </a:r>
            <a:endParaRPr lang="en-US" altLang="en-US" sz="4400"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AB8641-A3DA-E791-46E4-F34FF72EC0C6}"/>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2530" name="Rectangle 2">
            <a:extLst>
              <a:ext uri="{FF2B5EF4-FFF2-40B4-BE49-F238E27FC236}">
                <a16:creationId xmlns:a16="http://schemas.microsoft.com/office/drawing/2014/main" id="{E350E397-0F9E-2BBB-16F3-9AC82DD8DB7F}"/>
              </a:ext>
            </a:extLst>
          </p:cNvPr>
          <p:cNvSpPr>
            <a:spLocks noGrp="1" noChangeArrowheads="1"/>
          </p:cNvSpPr>
          <p:nvPr>
            <p:ph type="title"/>
          </p:nvPr>
        </p:nvSpPr>
        <p:spPr>
          <a:xfrm>
            <a:off x="0" y="0"/>
            <a:ext cx="9144000" cy="1143000"/>
          </a:xfrm>
        </p:spPr>
        <p:txBody>
          <a:bodyPr/>
          <a:lstStyle/>
          <a:p>
            <a:pPr marL="717550" indent="-717550" algn="l" eaLnBrk="1" hangingPunct="1">
              <a:defRPr/>
            </a:pPr>
            <a:r>
              <a:rPr lang="en-US" sz="4000" dirty="0"/>
              <a:t>What is the </a:t>
            </a:r>
            <a:r>
              <a:rPr lang="en-US" sz="4000" dirty="0">
                <a:solidFill>
                  <a:srgbClr val="FFFF00"/>
                </a:solidFill>
              </a:rPr>
              <a:t>life </a:t>
            </a:r>
            <a:r>
              <a:rPr lang="en-US" sz="4000" dirty="0"/>
              <a:t>and </a:t>
            </a:r>
            <a:r>
              <a:rPr lang="en-US" sz="4000" dirty="0">
                <a:solidFill>
                  <a:srgbClr val="FFFF00"/>
                </a:solidFill>
              </a:rPr>
              <a:t>light </a:t>
            </a:r>
            <a:r>
              <a:rPr lang="en-US" sz="4000" dirty="0"/>
              <a:t>(4-5)?</a:t>
            </a:r>
            <a:endParaRPr lang="en-US" sz="4000" dirty="0">
              <a:solidFill>
                <a:schemeClr val="bg1"/>
              </a:solidFill>
            </a:endParaRPr>
          </a:p>
        </p:txBody>
      </p:sp>
      <p:sp>
        <p:nvSpPr>
          <p:cNvPr id="4" name="Rectangle 2">
            <a:extLst>
              <a:ext uri="{FF2B5EF4-FFF2-40B4-BE49-F238E27FC236}">
                <a16:creationId xmlns:a16="http://schemas.microsoft.com/office/drawing/2014/main" id="{112F0613-6748-F83C-63E3-7FDC942B54AD}"/>
              </a:ext>
            </a:extLst>
          </p:cNvPr>
          <p:cNvSpPr txBox="1">
            <a:spLocks noChangeArrowheads="1"/>
          </p:cNvSpPr>
          <p:nvPr/>
        </p:nvSpPr>
        <p:spPr bwMode="auto">
          <a:xfrm>
            <a:off x="457200" y="3200400"/>
            <a:ext cx="8458200" cy="3505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r" eaLnBrk="1" hangingPunct="1"/>
            <a:r>
              <a:rPr lang="ja-JP" altLang="en-US" sz="3200" b="1">
                <a:solidFill>
                  <a:srgbClr val="FFFFFF"/>
                </a:solidFill>
                <a:latin typeface="Arial" panose="020B0604020202020204" pitchFamily="34" charset="0"/>
              </a:rPr>
              <a:t>“</a:t>
            </a:r>
            <a:r>
              <a:rPr lang="en-US" altLang="ja-JP" sz="3200" b="1">
                <a:solidFill>
                  <a:srgbClr val="FFFFFF"/>
                </a:solidFill>
                <a:latin typeface="Arial" panose="020B0604020202020204" pitchFamily="34" charset="0"/>
              </a:rPr>
              <a:t>The Word gave </a:t>
            </a:r>
            <a:r>
              <a:rPr lang="en-US" altLang="ja-JP" sz="3200" b="1">
                <a:solidFill>
                  <a:srgbClr val="FFFF00"/>
                </a:solidFill>
                <a:latin typeface="Arial" panose="020B0604020202020204" pitchFamily="34" charset="0"/>
              </a:rPr>
              <a:t>life </a:t>
            </a:r>
            <a:r>
              <a:rPr lang="en-US" altLang="ja-JP" sz="3200" b="1">
                <a:solidFill>
                  <a:srgbClr val="FFFFFF"/>
                </a:solidFill>
                <a:latin typeface="Arial" panose="020B0604020202020204" pitchFamily="34" charset="0"/>
              </a:rPr>
              <a:t>to everything </a:t>
            </a:r>
            <a:br>
              <a:rPr lang="en-US" altLang="ja-JP" sz="3200" b="1">
                <a:solidFill>
                  <a:srgbClr val="FFFFFF"/>
                </a:solidFill>
                <a:latin typeface="Arial" panose="020B0604020202020204" pitchFamily="34" charset="0"/>
              </a:rPr>
            </a:br>
            <a:r>
              <a:rPr lang="en-US" altLang="ja-JP" sz="3200" b="1">
                <a:solidFill>
                  <a:srgbClr val="FFFFFF"/>
                </a:solidFill>
                <a:latin typeface="Arial" panose="020B0604020202020204" pitchFamily="34" charset="0"/>
              </a:rPr>
              <a:t>that was created, </a:t>
            </a:r>
            <a:br>
              <a:rPr lang="en-US" altLang="ja-JP" sz="3200" b="1">
                <a:solidFill>
                  <a:srgbClr val="FFFFFF"/>
                </a:solidFill>
                <a:latin typeface="Arial" panose="020B0604020202020204" pitchFamily="34" charset="0"/>
              </a:rPr>
            </a:br>
            <a:r>
              <a:rPr lang="en-US" altLang="ja-JP" sz="3200" b="1">
                <a:solidFill>
                  <a:srgbClr val="FFFFFF"/>
                </a:solidFill>
                <a:latin typeface="Arial" panose="020B0604020202020204" pitchFamily="34" charset="0"/>
              </a:rPr>
              <a:t>and his life brought </a:t>
            </a:r>
            <a:r>
              <a:rPr lang="en-US" altLang="ja-JP" sz="3200" b="1">
                <a:solidFill>
                  <a:srgbClr val="FFFF00"/>
                </a:solidFill>
                <a:latin typeface="Arial" panose="020B0604020202020204" pitchFamily="34" charset="0"/>
              </a:rPr>
              <a:t>light </a:t>
            </a:r>
            <a:r>
              <a:rPr lang="en-US" altLang="ja-JP" sz="3200" b="1">
                <a:solidFill>
                  <a:srgbClr val="FFFFFF"/>
                </a:solidFill>
                <a:latin typeface="Arial" panose="020B0604020202020204" pitchFamily="34" charset="0"/>
              </a:rPr>
              <a:t>to everyone.</a:t>
            </a:r>
          </a:p>
          <a:p>
            <a:pPr algn="r" eaLnBrk="1" hangingPunct="1"/>
            <a:r>
              <a:rPr lang="en-US" altLang="en-US" sz="3200" b="1" baseline="30000">
                <a:solidFill>
                  <a:srgbClr val="FFFFFF"/>
                </a:solidFill>
                <a:latin typeface="Arial" panose="020B0604020202020204" pitchFamily="34" charset="0"/>
              </a:rPr>
              <a:t>5</a:t>
            </a:r>
            <a:r>
              <a:rPr lang="en-US" altLang="en-US" sz="3200" b="1">
                <a:solidFill>
                  <a:srgbClr val="FFFFFF"/>
                </a:solidFill>
                <a:latin typeface="Arial" panose="020B0604020202020204" pitchFamily="34" charset="0"/>
              </a:rPr>
              <a:t>The light shines in the darkness,</a:t>
            </a:r>
          </a:p>
          <a:p>
            <a:pPr algn="r" eaLnBrk="1" hangingPunct="1"/>
            <a:r>
              <a:rPr lang="en-US" altLang="en-US" sz="3200" b="1">
                <a:solidFill>
                  <a:srgbClr val="FFFFFF"/>
                </a:solidFill>
                <a:latin typeface="Arial" panose="020B0604020202020204" pitchFamily="34" charset="0"/>
              </a:rPr>
              <a:t>and the darkness can never extinguish it</a:t>
            </a:r>
            <a:r>
              <a:rPr lang="ja-JP" altLang="en-US" sz="3200" b="1">
                <a:solidFill>
                  <a:srgbClr val="FFFFFF"/>
                </a:solidFill>
                <a:latin typeface="Arial" panose="020B0604020202020204" pitchFamily="34" charset="0"/>
              </a:rPr>
              <a:t>”</a:t>
            </a:r>
            <a:r>
              <a:rPr lang="en-US" altLang="ja-JP" sz="3200" b="1">
                <a:solidFill>
                  <a:srgbClr val="FFFFFF"/>
                </a:solidFill>
                <a:latin typeface="Arial" panose="020B0604020202020204" pitchFamily="34" charset="0"/>
              </a:rPr>
              <a:t> </a:t>
            </a:r>
            <a:br>
              <a:rPr lang="en-US" altLang="ja-JP" sz="3200" b="1">
                <a:solidFill>
                  <a:srgbClr val="FFFFFF"/>
                </a:solidFill>
                <a:latin typeface="Arial" panose="020B0604020202020204" pitchFamily="34" charset="0"/>
              </a:rPr>
            </a:br>
            <a:r>
              <a:rPr lang="en-US" altLang="ja-JP" sz="3200" b="1">
                <a:solidFill>
                  <a:srgbClr val="FFFFFF"/>
                </a:solidFill>
                <a:latin typeface="Arial" panose="020B0604020202020204" pitchFamily="34" charset="0"/>
              </a:rPr>
              <a:t>(1:4-5 </a:t>
            </a:r>
            <a:r>
              <a:rPr lang="en-US" altLang="ja-JP" sz="2800" b="1">
                <a:solidFill>
                  <a:srgbClr val="FFFFFF"/>
                </a:solidFill>
                <a:latin typeface="Arial" panose="020B0604020202020204" pitchFamily="34" charset="0"/>
              </a:rPr>
              <a:t>NLT</a:t>
            </a:r>
            <a:r>
              <a:rPr lang="en-US" altLang="ja-JP" sz="3200" b="1">
                <a:solidFill>
                  <a:srgbClr val="FFFFFF"/>
                </a:solidFill>
                <a:latin typeface="Arial" panose="020B0604020202020204" pitchFamily="34" charset="0"/>
              </a:rPr>
              <a:t>)</a:t>
            </a:r>
            <a:endParaRPr lang="en-US" altLang="en-US" sz="3200" b="1">
              <a:solidFill>
                <a:srgbClr val="FFFFFF"/>
              </a:solidFill>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cross in sunlight.jpg">
            <a:extLst>
              <a:ext uri="{FF2B5EF4-FFF2-40B4-BE49-F238E27FC236}">
                <a16:creationId xmlns:a16="http://schemas.microsoft.com/office/drawing/2014/main" id="{392CAF9A-A162-47AF-0157-64D55D9AD21C}"/>
              </a:ext>
            </a:extLst>
          </p:cNvPr>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CA3F6671-7F14-E5E1-BC2B-4389C7F5A559}"/>
              </a:ext>
            </a:extLst>
          </p:cNvPr>
          <p:cNvSpPr>
            <a:spLocks noGrp="1" noChangeArrowheads="1"/>
          </p:cNvSpPr>
          <p:nvPr>
            <p:ph type="title"/>
          </p:nvPr>
        </p:nvSpPr>
        <p:spPr>
          <a:xfrm>
            <a:off x="0" y="0"/>
            <a:ext cx="6019800" cy="2819400"/>
          </a:xfrm>
        </p:spPr>
        <p:txBody>
          <a:bodyPr/>
          <a:lstStyle/>
          <a:p>
            <a:pPr marL="717550" indent="-717550" algn="l" eaLnBrk="1" hangingPunct="1">
              <a:defRPr/>
            </a:pPr>
            <a:r>
              <a:rPr lang="en-US" sz="4000">
                <a:effectLst>
                  <a:outerShdw blurRad="38100" dist="38100" dir="2700000" algn="tl">
                    <a:srgbClr val="000000">
                      <a:alpha val="43137"/>
                    </a:srgbClr>
                  </a:outerShdw>
                </a:effectLst>
              </a:rPr>
              <a:t>III. Jesus gives eternal </a:t>
            </a:r>
            <a:r>
              <a:rPr lang="en-US" sz="4000">
                <a:solidFill>
                  <a:srgbClr val="FFFF00"/>
                </a:solidFill>
                <a:effectLst>
                  <a:outerShdw blurRad="38100" dist="38100" dir="2700000" algn="tl">
                    <a:srgbClr val="000000">
                      <a:alpha val="43137"/>
                    </a:srgbClr>
                  </a:outerShdw>
                </a:effectLst>
              </a:rPr>
              <a:t>life </a:t>
            </a:r>
            <a:r>
              <a:rPr lang="en-US" sz="4000">
                <a:effectLst>
                  <a:outerShdw blurRad="38100" dist="38100" dir="2700000" algn="tl">
                    <a:srgbClr val="000000">
                      <a:alpha val="43137"/>
                    </a:srgbClr>
                  </a:outerShdw>
                </a:effectLst>
              </a:rPr>
              <a:t>and </a:t>
            </a:r>
            <a:r>
              <a:rPr lang="en-US" sz="4000">
                <a:solidFill>
                  <a:srgbClr val="FFFF00"/>
                </a:solidFill>
                <a:effectLst>
                  <a:outerShdw blurRad="38100" dist="38100" dir="2700000" algn="tl">
                    <a:srgbClr val="000000">
                      <a:alpha val="43137"/>
                    </a:srgbClr>
                  </a:outerShdw>
                </a:effectLst>
              </a:rPr>
              <a:t>deliverance </a:t>
            </a:r>
            <a:r>
              <a:rPr lang="en-US" sz="4000">
                <a:effectLst>
                  <a:outerShdw blurRad="38100" dist="38100" dir="2700000" algn="tl">
                    <a:srgbClr val="000000">
                      <a:alpha val="43137"/>
                    </a:srgbClr>
                  </a:outerShdw>
                </a:effectLst>
              </a:rPr>
              <a:t>from spiritual darkness (1:4-5).</a:t>
            </a:r>
            <a:endParaRPr lang="en-US" sz="4000">
              <a:solidFill>
                <a:schemeClr val="bg1"/>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5A210C58-5C8D-0118-5ED0-C2130C507D62}"/>
              </a:ext>
            </a:extLst>
          </p:cNvPr>
          <p:cNvSpPr txBox="1">
            <a:spLocks noChangeArrowheads="1"/>
          </p:cNvSpPr>
          <p:nvPr/>
        </p:nvSpPr>
        <p:spPr bwMode="auto">
          <a:xfrm>
            <a:off x="228600" y="4343400"/>
            <a:ext cx="8229600" cy="2438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5738" indent="-185738"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In him was </a:t>
            </a:r>
            <a:r>
              <a:rPr lang="en-US" altLang="ja-JP" sz="2800" b="1">
                <a:solidFill>
                  <a:srgbClr val="FFFF00"/>
                </a:solidFill>
                <a:effectLst>
                  <a:outerShdw blurRad="38100" dist="38100" dir="2700000" algn="tl">
                    <a:srgbClr val="C0C0C0"/>
                  </a:outerShdw>
                </a:effectLst>
                <a:latin typeface="Arial" panose="020B0604020202020204" pitchFamily="34" charset="0"/>
              </a:rPr>
              <a:t>life</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and that life was the </a:t>
            </a:r>
            <a:r>
              <a:rPr lang="en-US" altLang="ja-JP" sz="2800" b="1">
                <a:solidFill>
                  <a:srgbClr val="FFFF00"/>
                </a:solidFill>
                <a:effectLst>
                  <a:outerShdw blurRad="38100" dist="38100" dir="2700000" algn="tl">
                    <a:srgbClr val="C0C0C0"/>
                  </a:outerShdw>
                </a:effectLst>
                <a:latin typeface="Arial" panose="020B0604020202020204" pitchFamily="34" charset="0"/>
              </a:rPr>
              <a:t>light </a:t>
            </a:r>
            <a:r>
              <a:rPr lang="en-US" altLang="ja-JP" sz="2800" b="1">
                <a:solidFill>
                  <a:srgbClr val="FFFFFF"/>
                </a:solidFill>
                <a:effectLst>
                  <a:outerShdw blurRad="38100" dist="38100" dir="2700000" algn="tl">
                    <a:srgbClr val="C0C0C0"/>
                  </a:outerShdw>
                </a:effectLst>
                <a:latin typeface="Arial" panose="020B0604020202020204" pitchFamily="34" charset="0"/>
              </a:rPr>
              <a:t>of all men.</a:t>
            </a:r>
          </a:p>
          <a:p>
            <a:pPr eaLnBrk="1" hangingPunct="1"/>
            <a:r>
              <a:rPr lang="en-US" altLang="en-US" sz="2800" b="1" baseline="30000">
                <a:solidFill>
                  <a:srgbClr val="FFFFFF"/>
                </a:solidFill>
                <a:effectLst>
                  <a:outerShdw blurRad="38100" dist="38100" dir="2700000" algn="tl">
                    <a:srgbClr val="C0C0C0"/>
                  </a:outerShdw>
                </a:effectLst>
                <a:latin typeface="Arial" panose="020B0604020202020204" pitchFamily="34" charset="0"/>
              </a:rPr>
              <a:t>5 </a:t>
            </a:r>
            <a:r>
              <a:rPr lang="en-US" altLang="en-US" sz="2800" b="1">
                <a:solidFill>
                  <a:srgbClr val="FFFFFF"/>
                </a:solidFill>
                <a:effectLst>
                  <a:outerShdw blurRad="38100" dist="38100" dir="2700000" algn="tl">
                    <a:srgbClr val="C0C0C0"/>
                  </a:outerShdw>
                </a:effectLst>
                <a:latin typeface="Arial" panose="020B0604020202020204" pitchFamily="34" charset="0"/>
              </a:rPr>
              <a:t>The light shines in the darkness, </a:t>
            </a:r>
            <a:br>
              <a:rPr lang="en-US" altLang="en-US" sz="2800" b="1">
                <a:solidFill>
                  <a:srgbClr val="FFFFFF"/>
                </a:solidFill>
                <a:effectLst>
                  <a:outerShdw blurRad="38100" dist="38100" dir="2700000" algn="tl">
                    <a:srgbClr val="C0C0C0"/>
                  </a:outerShdw>
                </a:effectLst>
                <a:latin typeface="Arial" panose="020B0604020202020204" pitchFamily="34" charset="0"/>
              </a:rPr>
            </a:br>
            <a:r>
              <a:rPr lang="en-US" altLang="en-US" sz="2800" b="1">
                <a:solidFill>
                  <a:srgbClr val="FFFFFF"/>
                </a:solidFill>
                <a:effectLst>
                  <a:outerShdw blurRad="38100" dist="38100" dir="2700000" algn="tl">
                    <a:srgbClr val="C0C0C0"/>
                  </a:outerShdw>
                </a:effectLst>
                <a:latin typeface="Arial" panose="020B0604020202020204" pitchFamily="34" charset="0"/>
              </a:rPr>
              <a:t>but the darkness has not understood it</a:t>
            </a:r>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(1:4-5 </a:t>
            </a:r>
            <a:r>
              <a:rPr lang="en-US" altLang="ja-JP" b="1">
                <a:solidFill>
                  <a:srgbClr val="FFFFFF"/>
                </a:solidFill>
                <a:effectLst>
                  <a:outerShdw blurRad="38100" dist="38100" dir="2700000" algn="tl">
                    <a:srgbClr val="C0C0C0"/>
                  </a:outerShdw>
                </a:effectLst>
                <a:latin typeface="Arial" panose="020B0604020202020204" pitchFamily="34" charset="0"/>
              </a:rPr>
              <a:t>NIV</a:t>
            </a:r>
            <a:r>
              <a:rPr lang="en-US" altLang="ja-JP" sz="2800" b="1">
                <a:solidFill>
                  <a:srgbClr val="FFFFFF"/>
                </a:solidFill>
                <a:effectLst>
                  <a:outerShdw blurRad="38100" dist="38100" dir="2700000" algn="tl">
                    <a:srgbClr val="C0C0C0"/>
                  </a:outerShdw>
                </a:effectLst>
                <a:latin typeface="Arial" panose="020B0604020202020204" pitchFamily="34" charset="0"/>
              </a:rPr>
              <a:t>)</a:t>
            </a:r>
            <a:endParaRPr lang="en-US" altLang="en-US" sz="2800"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6522-A5CA-64E9-5DEE-F20C0EAD4BA5}"/>
              </a:ext>
            </a:extLst>
          </p:cNvPr>
          <p:cNvSpPr>
            <a:spLocks noGrp="1"/>
          </p:cNvSpPr>
          <p:nvPr>
            <p:ph type="title"/>
          </p:nvPr>
        </p:nvSpPr>
        <p:spPr/>
        <p:txBody>
          <a:bodyPr/>
          <a:lstStyle/>
          <a:p>
            <a:r>
              <a:rPr lang="en-US" altLang="en-US">
                <a:effectLst>
                  <a:outerShdw blurRad="38100" dist="38100" dir="2700000" algn="tl">
                    <a:srgbClr val="C0C0C0"/>
                  </a:outerShdw>
                </a:effectLst>
                <a:ea typeface="ＭＳ Ｐゴシック" panose="020B0600070205080204" pitchFamily="34" charset="-128"/>
              </a:rPr>
              <a:t>What Kind of Eternal Life?</a:t>
            </a:r>
          </a:p>
        </p:txBody>
      </p:sp>
      <p:pic>
        <p:nvPicPr>
          <p:cNvPr id="112642" name="Picture 4" descr="eternal life biodegradable.jpg">
            <a:extLst>
              <a:ext uri="{FF2B5EF4-FFF2-40B4-BE49-F238E27FC236}">
                <a16:creationId xmlns:a16="http://schemas.microsoft.com/office/drawing/2014/main" id="{DDD6D2D6-C026-30E5-61B4-900B288A04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938"/>
            <a:ext cx="8077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6" descr="the_blood_of_jesus_takes_my_sins_away.jpg">
            <a:extLst>
              <a:ext uri="{FF2B5EF4-FFF2-40B4-BE49-F238E27FC236}">
                <a16:creationId xmlns:a16="http://schemas.microsoft.com/office/drawing/2014/main" id="{702C502A-4579-424E-36A8-ED8208CAB135}"/>
              </a:ext>
            </a:extLst>
          </p:cNvPr>
          <p:cNvPicPr>
            <a:picLocks noChangeAspect="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10FEFEC5-C305-9B0B-05DF-B92A3229699C}"/>
              </a:ext>
            </a:extLst>
          </p:cNvPr>
          <p:cNvSpPr>
            <a:spLocks noGrp="1" noChangeArrowheads="1"/>
          </p:cNvSpPr>
          <p:nvPr>
            <p:ph type="title"/>
          </p:nvPr>
        </p:nvSpPr>
        <p:spPr>
          <a:xfrm>
            <a:off x="0" y="0"/>
            <a:ext cx="3276600" cy="1219200"/>
          </a:xfrm>
          <a:solidFill>
            <a:srgbClr val="000000"/>
          </a:solidFill>
        </p:spPr>
        <p:txBody>
          <a:bodyPr/>
          <a:lstStyle/>
          <a:p>
            <a:pPr eaLnBrk="1" hangingPunct="1">
              <a:defRPr/>
            </a:pPr>
            <a:r>
              <a:rPr lang="en-US" sz="3200">
                <a:effectLst>
                  <a:outerShdw blurRad="38100" dist="38100" dir="2700000" algn="tl">
                    <a:srgbClr val="000000">
                      <a:alpha val="43137"/>
                    </a:srgbClr>
                  </a:outerShdw>
                </a:effectLst>
              </a:rPr>
              <a:t>Jesus gives </a:t>
            </a:r>
            <a:r>
              <a:rPr lang="en-US" sz="3200">
                <a:solidFill>
                  <a:srgbClr val="FFFF00"/>
                </a:solidFill>
                <a:effectLst>
                  <a:outerShdw blurRad="38100" dist="38100" dir="2700000" algn="tl">
                    <a:srgbClr val="000000">
                      <a:alpha val="43137"/>
                    </a:srgbClr>
                  </a:outerShdw>
                </a:effectLst>
              </a:rPr>
              <a:t>eternal life</a:t>
            </a:r>
            <a:endParaRPr lang="en-US" sz="3200">
              <a:solidFill>
                <a:schemeClr val="bg1"/>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F5FCE4ED-BDCB-3243-C8D5-86ABD043559F}"/>
              </a:ext>
            </a:extLst>
          </p:cNvPr>
          <p:cNvSpPr txBox="1">
            <a:spLocks noChangeArrowheads="1"/>
          </p:cNvSpPr>
          <p:nvPr/>
        </p:nvSpPr>
        <p:spPr bwMode="auto">
          <a:xfrm>
            <a:off x="228600" y="4343400"/>
            <a:ext cx="8229600" cy="2438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5738" indent="-185738"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In him was </a:t>
            </a:r>
            <a:r>
              <a:rPr lang="en-US" altLang="ja-JP" sz="2800" b="1">
                <a:solidFill>
                  <a:srgbClr val="FFFF00"/>
                </a:solidFill>
                <a:effectLst>
                  <a:outerShdw blurRad="38100" dist="38100" dir="2700000" algn="tl">
                    <a:srgbClr val="C0C0C0"/>
                  </a:outerShdw>
                </a:effectLst>
                <a:latin typeface="Arial" panose="020B0604020202020204" pitchFamily="34" charset="0"/>
              </a:rPr>
              <a:t>life</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and that life was the </a:t>
            </a:r>
            <a:r>
              <a:rPr lang="en-US" altLang="ja-JP" sz="2800" b="1">
                <a:solidFill>
                  <a:srgbClr val="FFFF00"/>
                </a:solidFill>
                <a:effectLst>
                  <a:outerShdw blurRad="38100" dist="38100" dir="2700000" algn="tl">
                    <a:srgbClr val="C0C0C0"/>
                  </a:outerShdw>
                </a:effectLst>
                <a:latin typeface="Arial" panose="020B0604020202020204" pitchFamily="34" charset="0"/>
              </a:rPr>
              <a:t>light </a:t>
            </a:r>
            <a:r>
              <a:rPr lang="en-US" altLang="ja-JP" sz="2800" b="1">
                <a:solidFill>
                  <a:srgbClr val="FFFFFF"/>
                </a:solidFill>
                <a:effectLst>
                  <a:outerShdw blurRad="38100" dist="38100" dir="2700000" algn="tl">
                    <a:srgbClr val="C0C0C0"/>
                  </a:outerShdw>
                </a:effectLst>
                <a:latin typeface="Arial" panose="020B0604020202020204" pitchFamily="34" charset="0"/>
              </a:rPr>
              <a:t>of all men.</a:t>
            </a:r>
          </a:p>
          <a:p>
            <a:pPr eaLnBrk="1" hangingPunct="1"/>
            <a:r>
              <a:rPr lang="en-US" altLang="en-US" sz="2800" b="1" baseline="30000">
                <a:solidFill>
                  <a:srgbClr val="FFFFFF"/>
                </a:solidFill>
                <a:effectLst>
                  <a:outerShdw blurRad="38100" dist="38100" dir="2700000" algn="tl">
                    <a:srgbClr val="C0C0C0"/>
                  </a:outerShdw>
                </a:effectLst>
                <a:latin typeface="Arial" panose="020B0604020202020204" pitchFamily="34" charset="0"/>
              </a:rPr>
              <a:t>5 </a:t>
            </a:r>
            <a:r>
              <a:rPr lang="en-US" altLang="en-US" sz="2800" b="1">
                <a:solidFill>
                  <a:srgbClr val="FFFFFF"/>
                </a:solidFill>
                <a:effectLst>
                  <a:outerShdw blurRad="38100" dist="38100" dir="2700000" algn="tl">
                    <a:srgbClr val="C0C0C0"/>
                  </a:outerShdw>
                </a:effectLst>
                <a:latin typeface="Arial" panose="020B0604020202020204" pitchFamily="34" charset="0"/>
              </a:rPr>
              <a:t>The light shines in the darkness, </a:t>
            </a:r>
            <a:br>
              <a:rPr lang="en-US" altLang="en-US" sz="2800" b="1">
                <a:solidFill>
                  <a:srgbClr val="FFFFFF"/>
                </a:solidFill>
                <a:effectLst>
                  <a:outerShdw blurRad="38100" dist="38100" dir="2700000" algn="tl">
                    <a:srgbClr val="C0C0C0"/>
                  </a:outerShdw>
                </a:effectLst>
                <a:latin typeface="Arial" panose="020B0604020202020204" pitchFamily="34" charset="0"/>
              </a:rPr>
            </a:br>
            <a:r>
              <a:rPr lang="en-US" altLang="en-US" sz="2800" b="1">
                <a:solidFill>
                  <a:srgbClr val="FFFFFF"/>
                </a:solidFill>
                <a:effectLst>
                  <a:outerShdw blurRad="38100" dist="38100" dir="2700000" algn="tl">
                    <a:srgbClr val="C0C0C0"/>
                  </a:outerShdw>
                </a:effectLst>
                <a:latin typeface="Arial" panose="020B0604020202020204" pitchFamily="34" charset="0"/>
              </a:rPr>
              <a:t>but the darkness has not understood it</a:t>
            </a:r>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(1:4-5 </a:t>
            </a:r>
            <a:r>
              <a:rPr lang="en-US" altLang="ja-JP" b="1">
                <a:solidFill>
                  <a:srgbClr val="FFFFFF"/>
                </a:solidFill>
                <a:effectLst>
                  <a:outerShdw blurRad="38100" dist="38100" dir="2700000" algn="tl">
                    <a:srgbClr val="C0C0C0"/>
                  </a:outerShdw>
                </a:effectLst>
                <a:latin typeface="Arial" panose="020B0604020202020204" pitchFamily="34" charset="0"/>
              </a:rPr>
              <a:t>NIV</a:t>
            </a:r>
            <a:r>
              <a:rPr lang="en-US" altLang="ja-JP" sz="2800" b="1">
                <a:solidFill>
                  <a:srgbClr val="FFFFFF"/>
                </a:solidFill>
                <a:effectLst>
                  <a:outerShdw blurRad="38100" dist="38100" dir="2700000" algn="tl">
                    <a:srgbClr val="C0C0C0"/>
                  </a:outerShdw>
                </a:effectLst>
                <a:latin typeface="Arial" panose="020B0604020202020204" pitchFamily="34" charset="0"/>
              </a:rPr>
              <a:t>)</a:t>
            </a:r>
            <a:endParaRPr lang="en-US" altLang="en-US" sz="2800"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265F4-B800-9AAF-4196-8B97959B439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effectLst>
                <a:outerShdw blurRad="38100" dist="38100" dir="2700000" algn="tl">
                  <a:srgbClr val="808080"/>
                </a:outerShdw>
              </a:effectLst>
              <a:latin typeface="Arial" panose="020B0604020202020204" pitchFamily="34" charset="0"/>
            </a:endParaRPr>
          </a:p>
        </p:txBody>
      </p:sp>
      <p:pic>
        <p:nvPicPr>
          <p:cNvPr id="114690" name="Picture 4" descr="jesus light of the world.jpg">
            <a:extLst>
              <a:ext uri="{FF2B5EF4-FFF2-40B4-BE49-F238E27FC236}">
                <a16:creationId xmlns:a16="http://schemas.microsoft.com/office/drawing/2014/main" id="{F5BEAF27-DBDC-8462-2ED1-71DF27BAE9C5}"/>
              </a:ext>
            </a:extLst>
          </p:cNvPr>
          <p:cNvPicPr>
            <a:picLocks noChangeAspect="1"/>
          </p:cNvPicPr>
          <p:nvPr/>
        </p:nvPicPr>
        <p:blipFill>
          <a:blip r:embed="rId2">
            <a:extLst>
              <a:ext uri="{28A0092B-C50C-407E-A947-70E740481C1C}">
                <a14:useLocalDpi xmlns:a14="http://schemas.microsoft.com/office/drawing/2010/main" val="0"/>
              </a:ext>
            </a:extLst>
          </a:blip>
          <a:srcRect b="1190"/>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A2344380-52FF-8074-4BD3-AB778F3A5347}"/>
              </a:ext>
            </a:extLst>
          </p:cNvPr>
          <p:cNvSpPr>
            <a:spLocks noGrp="1" noChangeArrowheads="1"/>
          </p:cNvSpPr>
          <p:nvPr>
            <p:ph type="title"/>
          </p:nvPr>
        </p:nvSpPr>
        <p:spPr>
          <a:xfrm>
            <a:off x="0" y="0"/>
            <a:ext cx="3276600" cy="1219200"/>
          </a:xfrm>
          <a:solidFill>
            <a:srgbClr val="000000"/>
          </a:solidFill>
        </p:spPr>
        <p:txBody>
          <a:bodyPr/>
          <a:lstStyle/>
          <a:p>
            <a:pPr eaLnBrk="1" hangingPunct="1">
              <a:defRPr/>
            </a:pPr>
            <a:r>
              <a:rPr lang="en-US" sz="3200">
                <a:effectLst>
                  <a:outerShdw blurRad="38100" dist="38100" dir="2700000" algn="tl">
                    <a:srgbClr val="000000">
                      <a:alpha val="43137"/>
                    </a:srgbClr>
                  </a:outerShdw>
                </a:effectLst>
              </a:rPr>
              <a:t>Jesus gives spiritual </a:t>
            </a:r>
            <a:r>
              <a:rPr lang="en-US" sz="3200">
                <a:solidFill>
                  <a:srgbClr val="FFFF00"/>
                </a:solidFill>
                <a:effectLst>
                  <a:outerShdw blurRad="38100" dist="38100" dir="2700000" algn="tl">
                    <a:srgbClr val="000000">
                      <a:alpha val="43137"/>
                    </a:srgbClr>
                  </a:outerShdw>
                </a:effectLst>
              </a:rPr>
              <a:t>light</a:t>
            </a:r>
            <a:endParaRPr lang="en-US" sz="3200">
              <a:solidFill>
                <a:schemeClr val="bg1"/>
              </a:solidFill>
              <a:effectLst>
                <a:outerShdw blurRad="38100" dist="38100" dir="2700000" algn="tl">
                  <a:srgbClr val="000000">
                    <a:alpha val="43137"/>
                  </a:srgbClr>
                </a:outerShdw>
              </a:effectLst>
            </a:endParaRPr>
          </a:p>
        </p:txBody>
      </p:sp>
      <p:sp>
        <p:nvSpPr>
          <p:cNvPr id="8" name="Rectangle 2">
            <a:extLst>
              <a:ext uri="{FF2B5EF4-FFF2-40B4-BE49-F238E27FC236}">
                <a16:creationId xmlns:a16="http://schemas.microsoft.com/office/drawing/2014/main" id="{1E1E5283-18A5-8552-3235-0F5F06B34F78}"/>
              </a:ext>
            </a:extLst>
          </p:cNvPr>
          <p:cNvSpPr txBox="1">
            <a:spLocks noChangeArrowheads="1"/>
          </p:cNvSpPr>
          <p:nvPr/>
        </p:nvSpPr>
        <p:spPr bwMode="auto">
          <a:xfrm>
            <a:off x="228600" y="4343400"/>
            <a:ext cx="8229600" cy="2438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5738" indent="-185738"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In him was </a:t>
            </a:r>
            <a:r>
              <a:rPr lang="en-US" altLang="ja-JP" sz="2800" b="1">
                <a:solidFill>
                  <a:srgbClr val="FFFF00"/>
                </a:solidFill>
                <a:effectLst>
                  <a:outerShdw blurRad="38100" dist="38100" dir="2700000" algn="tl">
                    <a:srgbClr val="C0C0C0"/>
                  </a:outerShdw>
                </a:effectLst>
                <a:latin typeface="Arial" panose="020B0604020202020204" pitchFamily="34" charset="0"/>
              </a:rPr>
              <a:t>life</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and that life was the </a:t>
            </a:r>
            <a:r>
              <a:rPr lang="en-US" altLang="ja-JP" sz="2800" b="1">
                <a:solidFill>
                  <a:srgbClr val="FFFF00"/>
                </a:solidFill>
                <a:effectLst>
                  <a:outerShdw blurRad="38100" dist="38100" dir="2700000" algn="tl">
                    <a:srgbClr val="C0C0C0"/>
                  </a:outerShdw>
                </a:effectLst>
                <a:latin typeface="Arial" panose="020B0604020202020204" pitchFamily="34" charset="0"/>
              </a:rPr>
              <a:t>light </a:t>
            </a:r>
            <a:r>
              <a:rPr lang="en-US" altLang="ja-JP" sz="2800" b="1">
                <a:solidFill>
                  <a:srgbClr val="FFFFFF"/>
                </a:solidFill>
                <a:effectLst>
                  <a:outerShdw blurRad="38100" dist="38100" dir="2700000" algn="tl">
                    <a:srgbClr val="C0C0C0"/>
                  </a:outerShdw>
                </a:effectLst>
                <a:latin typeface="Arial" panose="020B0604020202020204" pitchFamily="34" charset="0"/>
              </a:rPr>
              <a:t>of all men.</a:t>
            </a:r>
          </a:p>
          <a:p>
            <a:pPr eaLnBrk="1" hangingPunct="1"/>
            <a:r>
              <a:rPr lang="en-US" altLang="en-US" sz="2800" b="1" baseline="30000">
                <a:solidFill>
                  <a:srgbClr val="FFFFFF"/>
                </a:solidFill>
                <a:effectLst>
                  <a:outerShdw blurRad="38100" dist="38100" dir="2700000" algn="tl">
                    <a:srgbClr val="C0C0C0"/>
                  </a:outerShdw>
                </a:effectLst>
                <a:latin typeface="Arial" panose="020B0604020202020204" pitchFamily="34" charset="0"/>
              </a:rPr>
              <a:t>5 </a:t>
            </a:r>
            <a:r>
              <a:rPr lang="en-US" altLang="en-US" sz="2800" b="1">
                <a:solidFill>
                  <a:srgbClr val="FFFFFF"/>
                </a:solidFill>
                <a:effectLst>
                  <a:outerShdw blurRad="38100" dist="38100" dir="2700000" algn="tl">
                    <a:srgbClr val="C0C0C0"/>
                  </a:outerShdw>
                </a:effectLst>
                <a:latin typeface="Arial" panose="020B0604020202020204" pitchFamily="34" charset="0"/>
              </a:rPr>
              <a:t>The light shines in the darkness, </a:t>
            </a:r>
            <a:br>
              <a:rPr lang="en-US" altLang="en-US" sz="2800" b="1">
                <a:solidFill>
                  <a:srgbClr val="FFFFFF"/>
                </a:solidFill>
                <a:effectLst>
                  <a:outerShdw blurRad="38100" dist="38100" dir="2700000" algn="tl">
                    <a:srgbClr val="C0C0C0"/>
                  </a:outerShdw>
                </a:effectLst>
                <a:latin typeface="Arial" panose="020B0604020202020204" pitchFamily="34" charset="0"/>
              </a:rPr>
            </a:br>
            <a:r>
              <a:rPr lang="en-US" altLang="en-US" sz="2800" b="1">
                <a:solidFill>
                  <a:srgbClr val="FFFFFF"/>
                </a:solidFill>
                <a:effectLst>
                  <a:outerShdw blurRad="38100" dist="38100" dir="2700000" algn="tl">
                    <a:srgbClr val="C0C0C0"/>
                  </a:outerShdw>
                </a:effectLst>
                <a:latin typeface="Arial" panose="020B0604020202020204" pitchFamily="34" charset="0"/>
              </a:rPr>
              <a:t>but the darkness has not understood it</a:t>
            </a:r>
            <a:r>
              <a:rPr lang="ja-JP" altLang="en-US" sz="2800" b="1">
                <a:solidFill>
                  <a:srgbClr val="FFFFFF"/>
                </a:solidFill>
                <a:effectLst>
                  <a:outerShdw blurRad="38100" dist="38100" dir="2700000" algn="tl">
                    <a:srgbClr val="C0C0C0"/>
                  </a:outerShdw>
                </a:effectLst>
                <a:latin typeface="Arial" panose="020B0604020202020204" pitchFamily="34" charset="0"/>
              </a:rPr>
              <a:t>”</a:t>
            </a:r>
            <a:r>
              <a:rPr lang="en-US" altLang="ja-JP" sz="2800" b="1">
                <a:solidFill>
                  <a:srgbClr val="FFFFFF"/>
                </a:solidFill>
                <a:effectLst>
                  <a:outerShdw blurRad="38100" dist="38100" dir="2700000" algn="tl">
                    <a:srgbClr val="C0C0C0"/>
                  </a:outerShdw>
                </a:effectLst>
                <a:latin typeface="Arial" panose="020B0604020202020204" pitchFamily="34" charset="0"/>
              </a:rPr>
              <a:t> </a:t>
            </a:r>
            <a:br>
              <a:rPr lang="en-US" altLang="ja-JP" sz="2800" b="1">
                <a:solidFill>
                  <a:srgbClr val="FFFFFF"/>
                </a:solidFill>
                <a:effectLst>
                  <a:outerShdw blurRad="38100" dist="38100" dir="2700000" algn="tl">
                    <a:srgbClr val="C0C0C0"/>
                  </a:outerShdw>
                </a:effectLst>
                <a:latin typeface="Arial" panose="020B0604020202020204" pitchFamily="34" charset="0"/>
              </a:rPr>
            </a:br>
            <a:r>
              <a:rPr lang="en-US" altLang="ja-JP" sz="2800" b="1">
                <a:solidFill>
                  <a:srgbClr val="FFFFFF"/>
                </a:solidFill>
                <a:effectLst>
                  <a:outerShdw blurRad="38100" dist="38100" dir="2700000" algn="tl">
                    <a:srgbClr val="C0C0C0"/>
                  </a:outerShdw>
                </a:effectLst>
                <a:latin typeface="Arial" panose="020B0604020202020204" pitchFamily="34" charset="0"/>
              </a:rPr>
              <a:t>(1:4-5 </a:t>
            </a:r>
            <a:r>
              <a:rPr lang="en-US" altLang="ja-JP" b="1">
                <a:solidFill>
                  <a:srgbClr val="FFFFFF"/>
                </a:solidFill>
                <a:effectLst>
                  <a:outerShdw blurRad="38100" dist="38100" dir="2700000" algn="tl">
                    <a:srgbClr val="C0C0C0"/>
                  </a:outerShdw>
                </a:effectLst>
                <a:latin typeface="Arial" panose="020B0604020202020204" pitchFamily="34" charset="0"/>
              </a:rPr>
              <a:t>NIV</a:t>
            </a:r>
            <a:r>
              <a:rPr lang="en-US" altLang="ja-JP" sz="2800" b="1">
                <a:solidFill>
                  <a:srgbClr val="FFFFFF"/>
                </a:solidFill>
                <a:effectLst>
                  <a:outerShdw blurRad="38100" dist="38100" dir="2700000" algn="tl">
                    <a:srgbClr val="C0C0C0"/>
                  </a:outerShdw>
                </a:effectLst>
                <a:latin typeface="Arial" panose="020B0604020202020204" pitchFamily="34" charset="0"/>
              </a:rPr>
              <a:t>)</a:t>
            </a:r>
            <a:endParaRPr lang="en-US" altLang="en-US" sz="2800"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72A4-0C76-7DE2-CA5B-F1AAF776A703}"/>
              </a:ext>
            </a:extLst>
          </p:cNvPr>
          <p:cNvSpPr>
            <a:spLocks noGrp="1"/>
          </p:cNvSpPr>
          <p:nvPr>
            <p:ph type="title"/>
          </p:nvPr>
        </p:nvSpPr>
        <p:spPr/>
        <p:txBody>
          <a:bodyPr/>
          <a:lstStyle/>
          <a:p>
            <a:pPr>
              <a:defRPr/>
            </a:pPr>
            <a:r>
              <a:rPr lang="en-US">
                <a:latin typeface="Arial" charset="0"/>
                <a:ea typeface="ＭＳ Ｐゴシック" charset="0"/>
              </a:rPr>
              <a:t>Black</a:t>
            </a:r>
          </a:p>
        </p:txBody>
      </p:sp>
      <p:sp>
        <p:nvSpPr>
          <p:cNvPr id="3" name="Rectangle 2">
            <a:extLst>
              <a:ext uri="{FF2B5EF4-FFF2-40B4-BE49-F238E27FC236}">
                <a16:creationId xmlns:a16="http://schemas.microsoft.com/office/drawing/2014/main" id="{2E0155F5-51AC-C500-94C6-F57C3DF2131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Times"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BCB9C4-4332-F88C-1753-A8A85980F44E}"/>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 name="Title 1">
            <a:extLst>
              <a:ext uri="{FF2B5EF4-FFF2-40B4-BE49-F238E27FC236}">
                <a16:creationId xmlns:a16="http://schemas.microsoft.com/office/drawing/2014/main" id="{F050E98B-5493-6299-A1AD-9BDDB82B1AD3}"/>
              </a:ext>
            </a:extLst>
          </p:cNvPr>
          <p:cNvSpPr>
            <a:spLocks noGrp="1"/>
          </p:cNvSpPr>
          <p:nvPr>
            <p:ph type="title"/>
          </p:nvPr>
        </p:nvSpPr>
        <p:spPr/>
        <p:txBody>
          <a:bodyPr/>
          <a:lstStyle/>
          <a:p>
            <a:r>
              <a:rPr lang="en-US" altLang="en-US">
                <a:effectLst>
                  <a:outerShdw blurRad="38100" dist="38100" dir="2700000" algn="tl">
                    <a:srgbClr val="C0C0C0"/>
                  </a:outerShdw>
                </a:effectLst>
                <a:ea typeface="ＭＳ Ｐゴシック" panose="020B0600070205080204" pitchFamily="34" charset="-128"/>
              </a:rPr>
              <a:t>The Gospel of John</a:t>
            </a:r>
          </a:p>
        </p:txBody>
      </p:sp>
      <p:sp>
        <p:nvSpPr>
          <p:cNvPr id="3" name="Content Placeholder 2">
            <a:extLst>
              <a:ext uri="{FF2B5EF4-FFF2-40B4-BE49-F238E27FC236}">
                <a16:creationId xmlns:a16="http://schemas.microsoft.com/office/drawing/2014/main" id="{E98A4124-2F59-ADA7-63C3-8B2307F3C766}"/>
              </a:ext>
            </a:extLst>
          </p:cNvPr>
          <p:cNvSpPr>
            <a:spLocks noGrp="1"/>
          </p:cNvSpPr>
          <p:nvPr>
            <p:ph idx="1"/>
          </p:nvPr>
        </p:nvSpPr>
        <p:spPr/>
        <p:txBody>
          <a:bodyPr/>
          <a:lstStyle/>
          <a:p>
            <a:pPr>
              <a:defRPr/>
            </a:pPr>
            <a:endParaRPr lang="en-US">
              <a:ea typeface="+mn-ea"/>
            </a:endParaRPr>
          </a:p>
        </p:txBody>
      </p:sp>
      <p:pic>
        <p:nvPicPr>
          <p:cNvPr id="116740" name="Picture 3" descr="GospelOfJohn.jpg">
            <a:extLst>
              <a:ext uri="{FF2B5EF4-FFF2-40B4-BE49-F238E27FC236}">
                <a16:creationId xmlns:a16="http://schemas.microsoft.com/office/drawing/2014/main" id="{0AE00BA7-BD4E-ACD2-729C-02E1D656E9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106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john title.jpg">
            <a:extLst>
              <a:ext uri="{FF2B5EF4-FFF2-40B4-BE49-F238E27FC236}">
                <a16:creationId xmlns:a16="http://schemas.microsoft.com/office/drawing/2014/main" id="{290806A6-C4D9-2779-83D6-63CB044098AE}"/>
              </a:ext>
            </a:extLst>
          </p:cNvPr>
          <p:cNvPicPr>
            <a:picLocks noChangeAspect="1"/>
          </p:cNvPicPr>
          <p:nvPr/>
        </p:nvPicPr>
        <p:blipFill>
          <a:blip r:embed="rId2">
            <a:extLst>
              <a:ext uri="{28A0092B-C50C-407E-A947-70E740481C1C}">
                <a14:useLocalDpi xmlns:a14="http://schemas.microsoft.com/office/drawing/2010/main" val="0"/>
              </a:ext>
            </a:extLst>
          </a:blip>
          <a:srcRect l="4649" r="2373"/>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a:extLst>
              <a:ext uri="{FF2B5EF4-FFF2-40B4-BE49-F238E27FC236}">
                <a16:creationId xmlns:a16="http://schemas.microsoft.com/office/drawing/2014/main" id="{3B022515-EA2B-BB6E-F269-57E0AEC1F634}"/>
              </a:ext>
            </a:extLst>
          </p:cNvPr>
          <p:cNvSpPr>
            <a:spLocks noGrp="1" noChangeArrowheads="1"/>
          </p:cNvSpPr>
          <p:nvPr>
            <p:ph type="title"/>
          </p:nvPr>
        </p:nvSpPr>
        <p:spPr>
          <a:xfrm>
            <a:off x="0" y="0"/>
            <a:ext cx="9144000" cy="1371600"/>
          </a:xfrm>
          <a:solidFill>
            <a:srgbClr val="000000"/>
          </a:solidFill>
        </p:spPr>
        <p:txBody>
          <a:bodyPr/>
          <a:lstStyle/>
          <a:p>
            <a:pPr eaLnBrk="1" hangingPunct="1">
              <a:defRPr/>
            </a:pPr>
            <a:r>
              <a:rPr lang="en-US" altLang="zh-CN">
                <a:solidFill>
                  <a:srgbClr val="FFFF00"/>
                </a:solidFill>
                <a:effectLst>
                  <a:outerShdw blurRad="38100" dist="38100" dir="2700000" algn="tl">
                    <a:srgbClr val="000000">
                      <a:alpha val="43137"/>
                    </a:srgbClr>
                  </a:outerShdw>
                </a:effectLst>
                <a:ea typeface="宋体" charset="0"/>
                <a:cs typeface="宋体" charset="0"/>
              </a:rPr>
              <a:t>Summarizing Jesus as God in John 1:1-5</a:t>
            </a:r>
            <a:endParaRPr lang="en-US">
              <a:solidFill>
                <a:schemeClr val="bg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DBE9AC4C-4F16-8B0F-A188-6E8A0184FF72}"/>
              </a:ext>
            </a:extLst>
          </p:cNvPr>
          <p:cNvSpPr txBox="1">
            <a:spLocks noChangeArrowheads="1"/>
          </p:cNvSpPr>
          <p:nvPr/>
        </p:nvSpPr>
        <p:spPr bwMode="auto">
          <a:xfrm>
            <a:off x="381000" y="1600200"/>
            <a:ext cx="8382000" cy="2209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spcBef>
                <a:spcPct val="20000"/>
              </a:spcBef>
            </a:pPr>
            <a:r>
              <a:rPr lang="en-US" altLang="en-US" sz="3200" b="1">
                <a:solidFill>
                  <a:srgbClr val="FFFFFF"/>
                </a:solidFill>
                <a:effectLst>
                  <a:outerShdw blurRad="38100" dist="38100" dir="2700000" algn="tl">
                    <a:srgbClr val="C0C0C0"/>
                  </a:outerShdw>
                </a:effectLst>
                <a:latin typeface="Arial" panose="020B0604020202020204" pitchFamily="34" charset="0"/>
              </a:rPr>
              <a:t>In a few compact sentences the </a:t>
            </a:r>
            <a:r>
              <a:rPr lang="en-US" altLang="en-US" sz="3200" b="1">
                <a:solidFill>
                  <a:srgbClr val="00FF00"/>
                </a:solidFill>
                <a:effectLst>
                  <a:outerShdw blurRad="38100" dist="38100" dir="2700000" algn="tl">
                    <a:srgbClr val="C0C0C0"/>
                  </a:outerShdw>
                </a:effectLst>
                <a:latin typeface="Arial" panose="020B0604020202020204" pitchFamily="34" charset="0"/>
              </a:rPr>
              <a:t>Word</a:t>
            </a:r>
            <a:r>
              <a:rPr lang="en-US" altLang="en-US" sz="3200" b="1">
                <a:solidFill>
                  <a:srgbClr val="FFFFFF"/>
                </a:solidFill>
                <a:effectLst>
                  <a:outerShdw blurRad="38100" dist="38100" dir="2700000" algn="tl">
                    <a:srgbClr val="C0C0C0"/>
                  </a:outerShdw>
                </a:effectLst>
                <a:latin typeface="Arial" panose="020B0604020202020204" pitchFamily="34" charset="0"/>
              </a:rPr>
              <a:t> is seen </a:t>
            </a:r>
            <a:r>
              <a:rPr lang="en-US" altLang="en-US" sz="3200" b="1">
                <a:solidFill>
                  <a:srgbClr val="FFFF00"/>
                </a:solidFill>
                <a:effectLst>
                  <a:outerShdw blurRad="38100" dist="38100" dir="2700000" algn="tl">
                    <a:srgbClr val="C0C0C0"/>
                  </a:outerShdw>
                </a:effectLst>
                <a:latin typeface="Arial" panose="020B0604020202020204" pitchFamily="34" charset="0"/>
              </a:rPr>
              <a:t>in relation to God (1-2),</a:t>
            </a:r>
            <a:r>
              <a:rPr lang="en-US" altLang="en-US" sz="3200" b="1">
                <a:solidFill>
                  <a:srgbClr val="FFFFFF"/>
                </a:solidFill>
                <a:effectLst>
                  <a:outerShdw blurRad="38100" dist="38100" dir="2700000" algn="tl">
                    <a:srgbClr val="C0C0C0"/>
                  </a:outerShdw>
                </a:effectLst>
                <a:latin typeface="Arial" panose="020B0604020202020204" pitchFamily="34" charset="0"/>
              </a:rPr>
              <a:t> </a:t>
            </a:r>
            <a:br>
              <a:rPr lang="en-US" altLang="en-US" sz="3200" b="1">
                <a:solidFill>
                  <a:srgbClr val="FFFFFF"/>
                </a:solidFill>
                <a:effectLst>
                  <a:outerShdw blurRad="38100" dist="38100" dir="2700000" algn="tl">
                    <a:srgbClr val="C0C0C0"/>
                  </a:outerShdw>
                </a:effectLst>
                <a:latin typeface="Arial" panose="020B0604020202020204" pitchFamily="34" charset="0"/>
              </a:rPr>
            </a:br>
            <a:r>
              <a:rPr lang="en-US" altLang="en-US" sz="3200" b="1">
                <a:solidFill>
                  <a:srgbClr val="00FF00"/>
                </a:solidFill>
                <a:effectLst>
                  <a:outerShdw blurRad="38100" dist="38100" dir="2700000" algn="tl">
                    <a:srgbClr val="C0C0C0"/>
                  </a:outerShdw>
                </a:effectLst>
                <a:latin typeface="Arial" panose="020B0604020202020204" pitchFamily="34" charset="0"/>
              </a:rPr>
              <a:t>to the creation (3), </a:t>
            </a:r>
            <a:r>
              <a:rPr lang="en-US" altLang="en-US" sz="3200" b="1">
                <a:solidFill>
                  <a:srgbClr val="FFFFFF"/>
                </a:solidFill>
                <a:effectLst>
                  <a:outerShdw blurRad="38100" dist="38100" dir="2700000" algn="tl">
                    <a:srgbClr val="C0C0C0"/>
                  </a:outerShdw>
                </a:effectLst>
                <a:latin typeface="Arial" panose="020B0604020202020204" pitchFamily="34" charset="0"/>
              </a:rPr>
              <a:t>and to men (4-5). </a:t>
            </a:r>
          </a:p>
          <a:p>
            <a:pPr algn="ctr" eaLnBrk="1" hangingPunct="1">
              <a:spcBef>
                <a:spcPct val="20000"/>
              </a:spcBef>
            </a:pPr>
            <a:r>
              <a:rPr lang="en-US" altLang="en-US" b="1">
                <a:solidFill>
                  <a:srgbClr val="FFFFFF"/>
                </a:solidFill>
                <a:effectLst>
                  <a:outerShdw blurRad="38100" dist="38100" dir="2700000" algn="tl">
                    <a:srgbClr val="C0C0C0"/>
                  </a:outerShdw>
                </a:effectLst>
                <a:latin typeface="Arial" panose="020B0604020202020204" pitchFamily="34" charset="0"/>
              </a:rPr>
              <a:t>Everett F. Harrison, </a:t>
            </a:r>
            <a:r>
              <a:rPr lang="en-US" altLang="en-US" b="1" i="1">
                <a:solidFill>
                  <a:srgbClr val="FFFFFF"/>
                </a:solidFill>
                <a:effectLst>
                  <a:outerShdw blurRad="38100" dist="38100" dir="2700000" algn="tl">
                    <a:srgbClr val="C0C0C0"/>
                  </a:outerShdw>
                </a:effectLst>
                <a:latin typeface="Arial" panose="020B0604020202020204" pitchFamily="34" charset="0"/>
              </a:rPr>
              <a:t>John: The Gospel of Faith</a:t>
            </a:r>
            <a:r>
              <a:rPr lang="en-US" altLang="en-US" b="1">
                <a:solidFill>
                  <a:srgbClr val="FFFFFF"/>
                </a:solidFill>
                <a:effectLst>
                  <a:outerShdw blurRad="38100" dist="38100" dir="2700000" algn="tl">
                    <a:srgbClr val="C0C0C0"/>
                  </a:outerShdw>
                </a:effectLst>
                <a:latin typeface="Arial" panose="020B0604020202020204" pitchFamily="34" charset="0"/>
              </a:rPr>
              <a:t>,14-16</a:t>
            </a:r>
          </a:p>
        </p:txBody>
      </p:sp>
      <p:sp>
        <p:nvSpPr>
          <p:cNvPr id="6" name="Rectangle 3">
            <a:extLst>
              <a:ext uri="{FF2B5EF4-FFF2-40B4-BE49-F238E27FC236}">
                <a16:creationId xmlns:a16="http://schemas.microsoft.com/office/drawing/2014/main" id="{301C3C02-CE1D-1738-973F-2FDE1BABAC27}"/>
              </a:ext>
            </a:extLst>
          </p:cNvPr>
          <p:cNvSpPr txBox="1">
            <a:spLocks noChangeArrowheads="1"/>
          </p:cNvSpPr>
          <p:nvPr/>
        </p:nvSpPr>
        <p:spPr bwMode="auto">
          <a:xfrm>
            <a:off x="762000" y="4038600"/>
            <a:ext cx="8382000" cy="2362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spcBef>
                <a:spcPct val="20000"/>
              </a:spcBef>
              <a:buFontTx/>
              <a:buAutoNum type="romanUcPeriod"/>
            </a:pPr>
            <a:r>
              <a:rPr lang="en-US" altLang="en-US" sz="3200" b="1">
                <a:solidFill>
                  <a:srgbClr val="FFFFFF"/>
                </a:solidFill>
                <a:effectLst>
                  <a:outerShdw blurRad="38100" dist="38100" dir="2700000" algn="tl">
                    <a:srgbClr val="C0C0C0"/>
                  </a:outerShdw>
                </a:effectLst>
                <a:latin typeface="Arial" panose="020B0604020202020204" pitchFamily="34" charset="0"/>
              </a:rPr>
              <a:t>Jesus existed before creation (1-2).</a:t>
            </a:r>
          </a:p>
          <a:p>
            <a:pPr eaLnBrk="1" hangingPunct="1">
              <a:spcBef>
                <a:spcPct val="20000"/>
              </a:spcBef>
              <a:buFontTx/>
              <a:buAutoNum type="romanUcPeriod"/>
            </a:pPr>
            <a:r>
              <a:rPr lang="en-US" altLang="en-US" sz="3200" b="1">
                <a:solidFill>
                  <a:srgbClr val="FFFFFF"/>
                </a:solidFill>
                <a:effectLst>
                  <a:outerShdw blurRad="38100" dist="38100" dir="2700000" algn="tl">
                    <a:srgbClr val="C0C0C0"/>
                  </a:outerShdw>
                </a:effectLst>
                <a:latin typeface="Arial" panose="020B0604020202020204" pitchFamily="34" charset="0"/>
              </a:rPr>
              <a:t>Jesus created all things (3).</a:t>
            </a:r>
          </a:p>
          <a:p>
            <a:pPr eaLnBrk="1" hangingPunct="1">
              <a:spcBef>
                <a:spcPct val="20000"/>
              </a:spcBef>
              <a:buFontTx/>
              <a:buAutoNum type="romanUcPeriod"/>
            </a:pPr>
            <a:r>
              <a:rPr lang="en-US" altLang="en-US" sz="3200" b="1">
                <a:solidFill>
                  <a:srgbClr val="FFFFFF"/>
                </a:solidFill>
                <a:effectLst>
                  <a:outerShdw blurRad="38100" dist="38100" dir="2700000" algn="tl">
                    <a:srgbClr val="C0C0C0"/>
                  </a:outerShdw>
                </a:effectLst>
                <a:latin typeface="Arial" panose="020B0604020202020204" pitchFamily="34" charset="0"/>
              </a:rPr>
              <a:t>Jesus gives eternal life and deliverance from spiritual darkness (4-5).</a:t>
            </a:r>
            <a:endParaRPr lang="en-US" altLang="en-US" b="1">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DB7E5B-DC70-3E05-1932-B4ACCC6677B2}"/>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4" name="Content Placeholder 3" descr="titles of Christ wordle1.jpg">
            <a:extLst>
              <a:ext uri="{FF2B5EF4-FFF2-40B4-BE49-F238E27FC236}">
                <a16:creationId xmlns:a16="http://schemas.microsoft.com/office/drawing/2014/main" id="{FA5C5818-8D24-9A6D-A8C7-67EE9C1DF539}"/>
              </a:ext>
            </a:extLst>
          </p:cNvPr>
          <p:cNvPicPr>
            <a:picLocks noGrp="1" noChangeAspect="1"/>
          </p:cNvPicPr>
          <p:nvPr>
            <p:ph idx="1"/>
          </p:nvPr>
        </p:nvPicPr>
        <p:blipFill>
          <a:blip r:embed="rId2"/>
          <a:srcRect l="-610" r="-609"/>
          <a:stretch>
            <a:fillRect/>
          </a:stretch>
        </p:blipFill>
        <p:spPr>
          <a:xfrm>
            <a:off x="0" y="39688"/>
            <a:ext cx="9144000" cy="5903912"/>
          </a:xfrm>
        </p:spPr>
      </p:pic>
      <p:pic>
        <p:nvPicPr>
          <p:cNvPr id="6" name="Content Placeholder 3" descr="titles of Christ wordle1.jpg">
            <a:extLst>
              <a:ext uri="{FF2B5EF4-FFF2-40B4-BE49-F238E27FC236}">
                <a16:creationId xmlns:a16="http://schemas.microsoft.com/office/drawing/2014/main" id="{D549239D-7AB1-8575-7289-B77AD9A46C5E}"/>
              </a:ext>
            </a:extLst>
          </p:cNvPr>
          <p:cNvPicPr>
            <a:picLocks noChangeAspect="1"/>
          </p:cNvPicPr>
          <p:nvPr/>
        </p:nvPicPr>
        <p:blipFill>
          <a:blip r:embed="rId2">
            <a:extLst>
              <a:ext uri="{28A0092B-C50C-407E-A947-70E740481C1C}">
                <a14:useLocalDpi xmlns:a14="http://schemas.microsoft.com/office/drawing/2010/main" val="0"/>
              </a:ext>
            </a:extLst>
          </a:blip>
          <a:srcRect l="-610" t="81929" r="-609"/>
          <a:stretch>
            <a:fillRect/>
          </a:stretch>
        </p:blipFill>
        <p:spPr bwMode="auto">
          <a:xfrm>
            <a:off x="0" y="5791200"/>
            <a:ext cx="9144000"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420FFB-BEF7-592A-8B82-1CBC2B37F4F3}"/>
              </a:ext>
            </a:extLst>
          </p:cNvPr>
          <p:cNvSpPr>
            <a:spLocks noGrp="1"/>
          </p:cNvSpPr>
          <p:nvPr>
            <p:ph type="title"/>
          </p:nvPr>
        </p:nvSpPr>
        <p:spPr>
          <a:xfrm>
            <a:off x="533400" y="5181600"/>
            <a:ext cx="8229600" cy="1143000"/>
          </a:xfrm>
        </p:spPr>
        <p:txBody>
          <a:bodyPr/>
          <a:lstStyle/>
          <a:p>
            <a:pPr>
              <a:defRPr/>
            </a:pPr>
            <a:r>
              <a:rPr lang="en-US" dirty="0"/>
              <a:t>So who is Jesus?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esus%20cross%20salvation%20p.jpg">
            <a:extLst>
              <a:ext uri="{FF2B5EF4-FFF2-40B4-BE49-F238E27FC236}">
                <a16:creationId xmlns:a16="http://schemas.microsoft.com/office/drawing/2014/main" id="{041E39FA-E6E6-22C9-2D12-131D7004E07E}"/>
              </a:ext>
            </a:extLst>
          </p:cNvPr>
          <p:cNvPicPr>
            <a:picLocks noGrp="1" noChangeAspect="1"/>
          </p:cNvPicPr>
          <p:nvPr>
            <p:ph idx="1"/>
          </p:nvPr>
        </p:nvPicPr>
        <p:blipFill>
          <a:blip r:embed="rId2"/>
          <a:srcRect l="300" r="3701"/>
          <a:stretch>
            <a:fillRect/>
          </a:stretch>
        </p:blipFill>
        <p:spPr>
          <a:xfrm>
            <a:off x="0" y="0"/>
            <a:ext cx="9144000" cy="6858000"/>
          </a:xfrm>
        </p:spPr>
      </p:pic>
      <p:sp>
        <p:nvSpPr>
          <p:cNvPr id="2" name="Title 1">
            <a:extLst>
              <a:ext uri="{FF2B5EF4-FFF2-40B4-BE49-F238E27FC236}">
                <a16:creationId xmlns:a16="http://schemas.microsoft.com/office/drawing/2014/main" id="{0B176650-E49F-6FAD-9C73-45D54CEB6ABF}"/>
              </a:ext>
            </a:extLst>
          </p:cNvPr>
          <p:cNvSpPr>
            <a:spLocks noGrp="1"/>
          </p:cNvSpPr>
          <p:nvPr>
            <p:ph type="title"/>
          </p:nvPr>
        </p:nvSpPr>
        <p:spPr>
          <a:xfrm>
            <a:off x="4419600" y="4038600"/>
            <a:ext cx="4572000" cy="1782763"/>
          </a:xfrm>
        </p:spPr>
        <p:txBody>
          <a:bodyPr/>
          <a:lstStyle/>
          <a:p>
            <a:r>
              <a:rPr lang="en-US" altLang="en-US">
                <a:effectLst>
                  <a:outerShdw blurRad="38100" dist="38100" dir="2700000" algn="tl">
                    <a:srgbClr val="C0C0C0"/>
                  </a:outerShdw>
                </a:effectLst>
                <a:ea typeface="ＭＳ Ｐゴシック" panose="020B0600070205080204" pitchFamily="34" charset="-128"/>
              </a:rPr>
              <a:t>Trust Jesus for </a:t>
            </a:r>
            <a:r>
              <a:rPr lang="en-US" altLang="en-US">
                <a:solidFill>
                  <a:srgbClr val="FFFF00"/>
                </a:solidFill>
                <a:effectLst>
                  <a:outerShdw blurRad="38100" dist="38100" dir="2700000" algn="tl">
                    <a:srgbClr val="C0C0C0"/>
                  </a:outerShdw>
                </a:effectLst>
                <a:ea typeface="ＭＳ Ｐゴシック" panose="020B0600070205080204" pitchFamily="34" charset="-128"/>
              </a:rPr>
              <a:t>salvation </a:t>
            </a:r>
            <a:r>
              <a:rPr lang="en-US" altLang="en-US">
                <a:effectLst>
                  <a:outerShdw blurRad="38100" dist="38100" dir="2700000" algn="tl">
                    <a:srgbClr val="C0C0C0"/>
                  </a:outerShdw>
                </a:effectLst>
                <a:ea typeface="ＭＳ Ｐゴシック" panose="020B0600070205080204" pitchFamily="34" charset="-128"/>
              </a:rPr>
              <a:t>because He is truly God!</a:t>
            </a:r>
          </a:p>
        </p:txBody>
      </p:sp>
      <p:sp>
        <p:nvSpPr>
          <p:cNvPr id="5" name="Title 1">
            <a:extLst>
              <a:ext uri="{FF2B5EF4-FFF2-40B4-BE49-F238E27FC236}">
                <a16:creationId xmlns:a16="http://schemas.microsoft.com/office/drawing/2014/main" id="{5DCC184E-122D-62AF-8261-9A178B89C656}"/>
              </a:ext>
            </a:extLst>
          </p:cNvPr>
          <p:cNvSpPr txBox="1">
            <a:spLocks/>
          </p:cNvSpPr>
          <p:nvPr/>
        </p:nvSpPr>
        <p:spPr bwMode="auto">
          <a:xfrm>
            <a:off x="4191000" y="152400"/>
            <a:ext cx="4572000" cy="1447800"/>
          </a:xfrm>
          <a:prstGeom prst="rect">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a:r>
              <a:rPr lang="en-US" altLang="en-US" sz="4400" b="1">
                <a:solidFill>
                  <a:srgbClr val="FFFFFF"/>
                </a:solidFill>
                <a:effectLst>
                  <a:outerShdw blurRad="38100" dist="38100" dir="2700000" algn="tl">
                    <a:srgbClr val="808080"/>
                  </a:outerShdw>
                </a:effectLst>
                <a:latin typeface="Arial" panose="020B0604020202020204" pitchFamily="34" charset="0"/>
              </a:rPr>
              <a:t>Main Idea of John 1:1-5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539224-79E6-4109-9E56-F264EAE46AAA}"/>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2530" name="Rectangle 2">
            <a:extLst>
              <a:ext uri="{FF2B5EF4-FFF2-40B4-BE49-F238E27FC236}">
                <a16:creationId xmlns:a16="http://schemas.microsoft.com/office/drawing/2014/main" id="{BD890A15-39F2-1B09-6212-FFBF71E46D84}"/>
              </a:ext>
            </a:extLst>
          </p:cNvPr>
          <p:cNvSpPr>
            <a:spLocks noGrp="1" noChangeArrowheads="1"/>
          </p:cNvSpPr>
          <p:nvPr>
            <p:ph type="title"/>
          </p:nvPr>
        </p:nvSpPr>
        <p:spPr>
          <a:xfrm>
            <a:off x="0" y="0"/>
            <a:ext cx="3581400" cy="1219200"/>
          </a:xfrm>
          <a:solidFill>
            <a:srgbClr val="000000"/>
          </a:solidFill>
        </p:spPr>
        <p:txBody>
          <a:bodyPr/>
          <a:lstStyle/>
          <a:p>
            <a:pPr eaLnBrk="1" hangingPunct="1">
              <a:defRPr/>
            </a:pPr>
            <a:r>
              <a:rPr lang="en-US" sz="3200"/>
              <a:t>Jesus makes us children of God</a:t>
            </a:r>
            <a:endParaRPr lang="en-US" sz="3200">
              <a:solidFill>
                <a:schemeClr val="bg1"/>
              </a:solidFill>
            </a:endParaRPr>
          </a:p>
        </p:txBody>
      </p:sp>
      <p:sp>
        <p:nvSpPr>
          <p:cNvPr id="7" name="Rectangle 2">
            <a:extLst>
              <a:ext uri="{FF2B5EF4-FFF2-40B4-BE49-F238E27FC236}">
                <a16:creationId xmlns:a16="http://schemas.microsoft.com/office/drawing/2014/main" id="{27F66AFB-625A-5264-5461-B1458102E1E9}"/>
              </a:ext>
            </a:extLst>
          </p:cNvPr>
          <p:cNvSpPr txBox="1">
            <a:spLocks noChangeArrowheads="1"/>
          </p:cNvSpPr>
          <p:nvPr/>
        </p:nvSpPr>
        <p:spPr bwMode="auto">
          <a:xfrm>
            <a:off x="228600" y="5029200"/>
            <a:ext cx="8229600" cy="1752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ja-JP" altLang="en-US" sz="2800" b="1">
                <a:solidFill>
                  <a:srgbClr val="FFFFFF"/>
                </a:solidFill>
                <a:latin typeface="Arial" panose="020B0604020202020204" pitchFamily="34" charset="0"/>
              </a:rPr>
              <a:t>“</a:t>
            </a:r>
            <a:r>
              <a:rPr lang="en-US" altLang="ja-JP" sz="2800" b="1">
                <a:solidFill>
                  <a:srgbClr val="FFFFFF"/>
                </a:solidFill>
                <a:latin typeface="Arial" panose="020B0604020202020204" pitchFamily="34" charset="0"/>
              </a:rPr>
              <a:t>But to all who believed him and accepted him, he gave the right to become children of God</a:t>
            </a:r>
            <a:r>
              <a:rPr lang="ja-JP" altLang="en-US" sz="2800" b="1">
                <a:solidFill>
                  <a:srgbClr val="FFFFFF"/>
                </a:solidFill>
                <a:latin typeface="Arial" panose="020B0604020202020204" pitchFamily="34" charset="0"/>
              </a:rPr>
              <a:t>”</a:t>
            </a:r>
            <a:r>
              <a:rPr lang="en-US" altLang="ja-JP" sz="2800" b="1">
                <a:solidFill>
                  <a:srgbClr val="FFFFFF"/>
                </a:solidFill>
                <a:latin typeface="Arial" panose="020B0604020202020204" pitchFamily="34" charset="0"/>
              </a:rPr>
              <a:t> </a:t>
            </a:r>
            <a:br>
              <a:rPr lang="en-US" altLang="ja-JP" sz="2800" b="1">
                <a:solidFill>
                  <a:srgbClr val="FFFFFF"/>
                </a:solidFill>
                <a:latin typeface="Arial" panose="020B0604020202020204" pitchFamily="34" charset="0"/>
              </a:rPr>
            </a:br>
            <a:r>
              <a:rPr lang="en-US" altLang="ja-JP" sz="2800" b="1">
                <a:solidFill>
                  <a:srgbClr val="FFFFFF"/>
                </a:solidFill>
                <a:latin typeface="Arial" panose="020B0604020202020204" pitchFamily="34" charset="0"/>
              </a:rPr>
              <a:t>(1:12 </a:t>
            </a:r>
            <a:r>
              <a:rPr lang="en-US" altLang="ja-JP" b="1">
                <a:solidFill>
                  <a:srgbClr val="FFFFFF"/>
                </a:solidFill>
                <a:latin typeface="Arial" panose="020B0604020202020204" pitchFamily="34" charset="0"/>
              </a:rPr>
              <a:t>NLT</a:t>
            </a:r>
            <a:r>
              <a:rPr lang="en-US" altLang="ja-JP" sz="2800" b="1">
                <a:solidFill>
                  <a:srgbClr val="FFFFFF"/>
                </a:solidFill>
                <a:latin typeface="Arial" panose="020B0604020202020204" pitchFamily="34" charset="0"/>
              </a:rPr>
              <a:t>)</a:t>
            </a:r>
            <a:endParaRPr lang="en-US" altLang="en-US" sz="2800" b="1">
              <a:solidFill>
                <a:srgbClr val="FFFFFF"/>
              </a:solidFill>
              <a:latin typeface="Arial" panose="020B0604020202020204" pitchFamily="34" charset="0"/>
            </a:endParaRPr>
          </a:p>
        </p:txBody>
      </p:sp>
      <p:pic>
        <p:nvPicPr>
          <p:cNvPr id="119812" name="Picture 8" descr="john 1 14 father and baby.jpg">
            <a:extLst>
              <a:ext uri="{FF2B5EF4-FFF2-40B4-BE49-F238E27FC236}">
                <a16:creationId xmlns:a16="http://schemas.microsoft.com/office/drawing/2014/main" id="{CCBE614C-FD3D-C373-76DE-4360F84FF5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91A7-CDFE-F68F-A5C3-2776D4827476}"/>
              </a:ext>
            </a:extLst>
          </p:cNvPr>
          <p:cNvSpPr>
            <a:spLocks noGrp="1"/>
          </p:cNvSpPr>
          <p:nvPr>
            <p:ph type="title"/>
          </p:nvPr>
        </p:nvSpPr>
        <p:spPr/>
        <p:txBody>
          <a:bodyPr/>
          <a:lstStyle/>
          <a:p>
            <a:r>
              <a:rPr lang="en-US" altLang="en-US">
                <a:effectLst>
                  <a:outerShdw blurRad="38100" dist="38100" dir="2700000" algn="tl">
                    <a:srgbClr val="C0C0C0"/>
                  </a:outerShdw>
                </a:effectLst>
                <a:ea typeface="ＭＳ Ｐゴシック" panose="020B0600070205080204" pitchFamily="34" charset="-128"/>
              </a:rPr>
              <a:t>Black</a:t>
            </a:r>
          </a:p>
        </p:txBody>
      </p:sp>
      <p:sp>
        <p:nvSpPr>
          <p:cNvPr id="3" name="Rectangle 2">
            <a:extLst>
              <a:ext uri="{FF2B5EF4-FFF2-40B4-BE49-F238E27FC236}">
                <a16:creationId xmlns:a16="http://schemas.microsoft.com/office/drawing/2014/main" id="{7363C55B-EB35-A576-92B8-BB2EB35F99F8}"/>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35DF6928-80CB-75FF-23B1-3152B64B79C5}"/>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000000"/>
              </a:solidFill>
              <a:latin typeface="BONES" pitchFamily="-110" charset="0"/>
            </a:endParaRPr>
          </a:p>
        </p:txBody>
      </p:sp>
      <p:pic>
        <p:nvPicPr>
          <p:cNvPr id="40962" name="Picture 4" descr="jesus with smug look.jpg">
            <a:extLst>
              <a:ext uri="{FF2B5EF4-FFF2-40B4-BE49-F238E27FC236}">
                <a16:creationId xmlns:a16="http://schemas.microsoft.com/office/drawing/2014/main" id="{1AC0594D-8C25-98E2-DB80-BBF7CEC2CD6F}"/>
              </a:ext>
            </a:extLst>
          </p:cNvPr>
          <p:cNvPicPr>
            <a:picLocks noChangeAspect="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605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BB7E77A-DF2A-D1D7-869C-4C8B273DF679}"/>
              </a:ext>
            </a:extLst>
          </p:cNvPr>
          <p:cNvSpPr>
            <a:spLocks noGrp="1"/>
          </p:cNvSpPr>
          <p:nvPr>
            <p:ph type="title"/>
          </p:nvPr>
        </p:nvSpPr>
        <p:spPr>
          <a:xfrm>
            <a:off x="4572000" y="274638"/>
            <a:ext cx="4343400" cy="2468562"/>
          </a:xfrm>
          <a:solidFill>
            <a:schemeClr val="tx1"/>
          </a:solidFill>
        </p:spPr>
        <p:txBody>
          <a:bodyPr/>
          <a:lstStyle/>
          <a:p>
            <a:pPr>
              <a:defRPr/>
            </a:pPr>
            <a:r>
              <a:rPr lang="en-US" dirty="0"/>
              <a:t>Why should we believe Jesus is </a:t>
            </a:r>
            <a:r>
              <a:rPr lang="en-US" dirty="0">
                <a:solidFill>
                  <a:srgbClr val="FFFF00"/>
                </a:solidFill>
              </a:rPr>
              <a:t>God</a:t>
            </a:r>
            <a:r>
              <a:rPr lang="en-US"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6" descr="beautiful-nature-la.jpg">
            <a:extLst>
              <a:ext uri="{FF2B5EF4-FFF2-40B4-BE49-F238E27FC236}">
                <a16:creationId xmlns:a16="http://schemas.microsoft.com/office/drawing/2014/main" id="{2C9076F5-9DB4-4BC9-9076-BAE27D632755}"/>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3">
            <a:extLst>
              <a:ext uri="{FF2B5EF4-FFF2-40B4-BE49-F238E27FC236}">
                <a16:creationId xmlns:a16="http://schemas.microsoft.com/office/drawing/2014/main" id="{034F1EE4-32C7-7B5B-B643-A11E90F24042}"/>
              </a:ext>
            </a:extLst>
          </p:cNvPr>
          <p:cNvSpPr txBox="1">
            <a:spLocks noChangeArrowheads="1"/>
          </p:cNvSpPr>
          <p:nvPr/>
        </p:nvSpPr>
        <p:spPr bwMode="auto">
          <a:xfrm>
            <a:off x="3352800" y="176213"/>
            <a:ext cx="2438400" cy="523875"/>
          </a:xfrm>
          <a:prstGeom prst="rect">
            <a:avLst/>
          </a:prstGeom>
          <a:solidFill>
            <a:schemeClr val="folHlink"/>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zh-CN" sz="2800" b="1">
                <a:solidFill>
                  <a:srgbClr val="000000"/>
                </a:solidFill>
                <a:latin typeface="Arial" panose="020B0604020202020204" pitchFamily="34" charset="0"/>
              </a:rPr>
              <a:t>Keys to John</a:t>
            </a:r>
            <a:endParaRPr lang="en-US" altLang="en-US" sz="2800">
              <a:solidFill>
                <a:srgbClr val="FFFFFF"/>
              </a:solidFill>
              <a:latin typeface="Arial" panose="020B0604020202020204" pitchFamily="34" charset="0"/>
            </a:endParaRPr>
          </a:p>
        </p:txBody>
      </p:sp>
      <p:sp>
        <p:nvSpPr>
          <p:cNvPr id="19462" name="Text Box 6">
            <a:extLst>
              <a:ext uri="{FF2B5EF4-FFF2-40B4-BE49-F238E27FC236}">
                <a16:creationId xmlns:a16="http://schemas.microsoft.com/office/drawing/2014/main" id="{4EA535C3-F195-0A57-E83D-2C79F9BD3C52}"/>
              </a:ext>
            </a:extLst>
          </p:cNvPr>
          <p:cNvSpPr txBox="1">
            <a:spLocks noChangeArrowheads="1"/>
          </p:cNvSpPr>
          <p:nvPr/>
        </p:nvSpPr>
        <p:spPr bwMode="auto">
          <a:xfrm>
            <a:off x="76200" y="2667000"/>
            <a:ext cx="8991600" cy="40322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r>
              <a:rPr lang="en-US" altLang="zh-CN" sz="3200" b="1" u="sng">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Key Verse</a:t>
            </a:r>
            <a:endParaRPr lang="en-US" altLang="zh-CN"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1" hangingPunct="1"/>
            <a:r>
              <a:rPr lang="en-US" altLang="zh-CN"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“Jesus did many other miraculous signs in the presence of his disciples, which are not recorded in this book.  But these are written that you may believe that Jesus is the Christ, the Son of God, and that by believing </a:t>
            </a:r>
            <a:br>
              <a:rPr lang="en-US" altLang="zh-CN"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zh-CN"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you may have life in his name”</a:t>
            </a:r>
          </a:p>
          <a:p>
            <a:pPr algn="ctr" eaLnBrk="1" hangingPunct="1"/>
            <a:r>
              <a:rPr lang="en-US" altLang="zh-CN"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(John 20:30-31).</a:t>
            </a:r>
            <a:endParaRPr lang="en-US" altLang="en-US" sz="32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9989" name="Rectangle 1031">
            <a:extLst>
              <a:ext uri="{FF2B5EF4-FFF2-40B4-BE49-F238E27FC236}">
                <a16:creationId xmlns:a16="http://schemas.microsoft.com/office/drawing/2014/main" id="{CC27A499-05F4-25B6-82B4-F131307F2F33}"/>
              </a:ext>
            </a:extLst>
          </p:cNvPr>
          <p:cNvSpPr>
            <a:spLocks noGrp="1" noChangeArrowheads="1"/>
          </p:cNvSpPr>
          <p:nvPr>
            <p:ph type="title" idx="4294967295"/>
          </p:nvPr>
        </p:nvSpPr>
        <p:spPr>
          <a:xfrm>
            <a:off x="3402013" y="1085850"/>
            <a:ext cx="2339975" cy="1077913"/>
          </a:xfrm>
          <a:ln w="12700" cap="sq">
            <a:headEnd type="none" w="sm" len="sm"/>
            <a:tailEnd type="none" w="sm" len="sm"/>
          </a:ln>
        </p:spPr>
        <p:txBody>
          <a:bodyPr>
            <a:spAutoFit/>
          </a:bodyPr>
          <a:lstStyle/>
          <a:p>
            <a:pPr eaLnBrk="1" hangingPunct="1"/>
            <a:r>
              <a:rPr lang="en-US" altLang="zh-CN" sz="3200" b="1" u="sng">
                <a:solidFill>
                  <a:srgbClr val="FFFFFF"/>
                </a:solidFill>
                <a:ea typeface="ＭＳ Ｐゴシック" panose="020B0600070205080204" pitchFamily="34" charset="-128"/>
                <a:cs typeface="Arial" panose="020B0604020202020204" pitchFamily="34" charset="0"/>
              </a:rPr>
              <a:t>Key Word </a:t>
            </a:r>
            <a:r>
              <a:rPr lang="en-US" altLang="zh-CN" sz="3200" b="1">
                <a:solidFill>
                  <a:srgbClr val="FFFFFF"/>
                </a:solidFill>
                <a:ea typeface="ＭＳ Ｐゴシック" panose="020B0600070205080204" pitchFamily="34" charset="-128"/>
                <a:cs typeface="Arial" panose="020B0604020202020204" pitchFamily="34" charset="0"/>
              </a:rPr>
              <a:t>Believe</a:t>
            </a:r>
          </a:p>
        </p:txBody>
      </p:sp>
      <p:sp>
        <p:nvSpPr>
          <p:cNvPr id="41989" name="Text Box 3">
            <a:extLst>
              <a:ext uri="{FF2B5EF4-FFF2-40B4-BE49-F238E27FC236}">
                <a16:creationId xmlns:a16="http://schemas.microsoft.com/office/drawing/2014/main" id="{F7422C8E-6646-B3E2-2A84-AD89B398F064}"/>
              </a:ext>
            </a:extLst>
          </p:cNvPr>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eaLnBrk="1" hangingPunct="1"/>
            <a:r>
              <a:rPr lang="en-US" altLang="en-US" b="1">
                <a:solidFill>
                  <a:srgbClr val="FFFFFF"/>
                </a:solidFill>
                <a:latin typeface="Arial" panose="020B060402020202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7002A3-8324-38B8-9B88-99FE7A89612C}"/>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44034" name="Picture 3" descr="gnostic-logo.jpg">
            <a:extLst>
              <a:ext uri="{FF2B5EF4-FFF2-40B4-BE49-F238E27FC236}">
                <a16:creationId xmlns:a16="http://schemas.microsoft.com/office/drawing/2014/main" id="{95269F93-A7F2-3ACF-6AAF-18AFFCE16B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97000"/>
            <a:ext cx="5918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Gnostic_Pentagram_by_DivinusDaemon.jpg">
            <a:extLst>
              <a:ext uri="{FF2B5EF4-FFF2-40B4-BE49-F238E27FC236}">
                <a16:creationId xmlns:a16="http://schemas.microsoft.com/office/drawing/2014/main" id="{1AF86F45-6BF8-BD0C-307C-AA4DD7E12A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97200"/>
            <a:ext cx="3810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67A281E-F09D-57C0-3535-DFCA823DBFB3}"/>
              </a:ext>
            </a:extLst>
          </p:cNvPr>
          <p:cNvSpPr>
            <a:spLocks noGrp="1"/>
          </p:cNvSpPr>
          <p:nvPr>
            <p:ph type="title"/>
          </p:nvPr>
        </p:nvSpPr>
        <p:spPr>
          <a:xfrm>
            <a:off x="0" y="76200"/>
            <a:ext cx="9144000" cy="1143000"/>
          </a:xfrm>
        </p:spPr>
        <p:txBody>
          <a:bodyPr/>
          <a:lstStyle/>
          <a:p>
            <a:r>
              <a:rPr lang="en-US" altLang="en-US">
                <a:effectLst>
                  <a:outerShdw blurRad="38100" dist="38100" dir="2700000" algn="tl">
                    <a:srgbClr val="C0C0C0"/>
                  </a:outerShdw>
                </a:effectLst>
                <a:ea typeface="ＭＳ Ｐゴシック" panose="020B0600070205080204" pitchFamily="34" charset="-128"/>
              </a:rPr>
              <a:t>John</a:t>
            </a:r>
            <a:r>
              <a:rPr lang="fr-FR" altLang="ja-JP">
                <a:effectLst>
                  <a:outerShdw blurRad="38100" dist="38100" dir="2700000" algn="tl">
                    <a:srgbClr val="C0C0C0"/>
                  </a:outerShdw>
                </a:effectLst>
                <a:ea typeface="ＭＳ Ｐゴシック" panose="020B0600070205080204" pitchFamily="34" charset="-128"/>
              </a:rPr>
              <a:t>'</a:t>
            </a:r>
            <a:r>
              <a:rPr lang="en-US" altLang="en-US">
                <a:effectLst>
                  <a:outerShdw blurRad="38100" dist="38100" dir="2700000" algn="tl">
                    <a:srgbClr val="C0C0C0"/>
                  </a:outerShdw>
                </a:effectLst>
                <a:ea typeface="ＭＳ Ｐゴシック" panose="020B0600070205080204" pitchFamily="34" charset="-128"/>
              </a:rPr>
              <a:t>s Context: </a:t>
            </a:r>
            <a:br>
              <a:rPr lang="en-US" altLang="en-US">
                <a:effectLst>
                  <a:outerShdw blurRad="38100" dist="38100" dir="2700000" algn="tl">
                    <a:srgbClr val="C0C0C0"/>
                  </a:outerShdw>
                </a:effectLst>
                <a:ea typeface="ＭＳ Ｐゴシック" panose="020B0600070205080204" pitchFamily="34" charset="-128"/>
              </a:rPr>
            </a:br>
            <a:r>
              <a:rPr lang="en-US" altLang="en-US">
                <a:effectLst>
                  <a:outerShdw blurRad="38100" dist="38100" dir="2700000" algn="tl">
                    <a:srgbClr val="C0C0C0"/>
                  </a:outerShdw>
                </a:effectLst>
                <a:ea typeface="ＭＳ Ｐゴシック" panose="020B0600070205080204" pitchFamily="34" charset="-128"/>
              </a:rPr>
              <a:t>Beginning Form of Gnosticism</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4227</TotalTime>
  <Words>2992</Words>
  <Application>Microsoft Macintosh PowerPoint</Application>
  <PresentationFormat>On-screen Show (4:3)</PresentationFormat>
  <Paragraphs>239</Paragraphs>
  <Slides>63</Slides>
  <Notes>25</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63</vt:i4>
      </vt:variant>
    </vt:vector>
  </HeadingPairs>
  <TitlesOfParts>
    <vt:vector size="90" baseType="lpstr">
      <vt:lpstr>Sand</vt:lpstr>
      <vt:lpstr>ＭＳ Ｐゴシック</vt:lpstr>
      <vt:lpstr>Arial</vt:lpstr>
      <vt:lpstr>Wingdings</vt:lpstr>
      <vt:lpstr>Times New Roman</vt:lpstr>
      <vt:lpstr>Tahoma</vt:lpstr>
      <vt:lpstr>Geneva</vt:lpstr>
      <vt:lpstr>Arial Black</vt:lpstr>
      <vt:lpstr>Monotype Sorts</vt:lpstr>
      <vt:lpstr>Times</vt:lpstr>
      <vt:lpstr>BONES</vt:lpstr>
      <vt:lpstr>宋体</vt:lpstr>
      <vt:lpstr>MS Gothic</vt:lpstr>
      <vt:lpstr>Helvetica</vt:lpstr>
      <vt:lpstr>Comic Sans MS</vt:lpstr>
      <vt:lpstr>26</vt:lpstr>
      <vt:lpstr>Papyrus</vt:lpstr>
      <vt:lpstr>Default Design</vt:lpstr>
      <vt:lpstr>Soaring</vt:lpstr>
      <vt:lpstr>Ocean</vt:lpstr>
      <vt:lpstr>Beam</vt:lpstr>
      <vt:lpstr>2_Default Design</vt:lpstr>
      <vt:lpstr>Blank Presentation</vt:lpstr>
      <vt:lpstr>Candybar</vt:lpstr>
      <vt:lpstr>untitled 1</vt:lpstr>
      <vt:lpstr>Compass</vt:lpstr>
      <vt:lpstr>Orbit</vt:lpstr>
      <vt:lpstr>Who is Jesus Really? John 1:1-5</vt:lpstr>
      <vt:lpstr>Happy…</vt:lpstr>
      <vt:lpstr>History of Valentine's Day</vt:lpstr>
      <vt:lpstr>Plaza Singapura Lift</vt:lpstr>
      <vt:lpstr>What a Meeting!</vt:lpstr>
      <vt:lpstr>So who is Jesus?</vt:lpstr>
      <vt:lpstr>Why should we believe Jesus is God?</vt:lpstr>
      <vt:lpstr>Key Word Believe</vt:lpstr>
      <vt:lpstr>John's Context:  Beginning Form of Gnosticism</vt:lpstr>
      <vt:lpstr>Three reasons we should believe that Jesus is God…</vt:lpstr>
      <vt:lpstr>I. Jesus existed before creation as God (1:1-2).</vt:lpstr>
      <vt:lpstr>Jesus (logos) had no beginning (1a)</vt:lpstr>
      <vt:lpstr>God became man in Jesus</vt:lpstr>
      <vt:lpstr>How Does God Speak to Us?</vt:lpstr>
      <vt:lpstr>How Does God Speak to Us?</vt:lpstr>
      <vt:lpstr>The Word</vt:lpstr>
      <vt:lpstr>LOGOS</vt:lpstr>
      <vt:lpstr>Hebrews 1:1-2 NLT</vt:lpstr>
      <vt:lpstr>Exact Beginnings</vt:lpstr>
      <vt:lpstr>More Parallels</vt:lpstr>
      <vt:lpstr>Jesus (logos) has always been in fellowship with the Father (1:1b)</vt:lpstr>
      <vt:lpstr>The Father, Son &amp; Spirit</vt:lpstr>
      <vt:lpstr>The Trinity</vt:lpstr>
      <vt:lpstr>But how can…  the “Son of God” = God Himself?</vt:lpstr>
      <vt:lpstr>Jesus is God (1:1c)</vt:lpstr>
      <vt:lpstr>“The Word was God” (1:1c)</vt:lpstr>
      <vt:lpstr>Who is Jesus Christ… really?</vt:lpstr>
      <vt:lpstr>Brown's view of Jesus through “historian” Leigh Teabing…</vt:lpstr>
      <vt:lpstr>So what did the early Church really believe about Jesus?</vt:lpstr>
      <vt:lpstr>What About Nicaea  (AD 325)?</vt:lpstr>
      <vt:lpstr>Teachings of the Heretic Arius</vt:lpstr>
      <vt:lpstr>Arianism: Opponents and the Issue</vt:lpstr>
      <vt:lpstr>The Nicene Creed (AD 325)</vt:lpstr>
      <vt:lpstr>What About Nicaea?</vt:lpstr>
      <vt:lpstr>1st century belief in Deity</vt:lpstr>
      <vt:lpstr>Belief in Christ's Deity Before Nicaea</vt:lpstr>
      <vt:lpstr>Jesus as Revealer</vt:lpstr>
      <vt:lpstr>Black</vt:lpstr>
      <vt:lpstr>II. Jesus created all things (1:3).</vt:lpstr>
      <vt:lpstr>Jesus is the source of all things existing today</vt:lpstr>
      <vt:lpstr>“American Jesus”</vt:lpstr>
      <vt:lpstr>Light</vt:lpstr>
      <vt:lpstr>Light</vt:lpstr>
      <vt:lpstr>Whales</vt:lpstr>
      <vt:lpstr>Whales</vt:lpstr>
      <vt:lpstr>Jesus formed Adam from the dust (John 1:3; Gen. 2:7).</vt:lpstr>
      <vt:lpstr>Jesus Created Adam and Eve (John 1:3; Gen. 2:21-23)</vt:lpstr>
      <vt:lpstr>Jesus also sustains his creation</vt:lpstr>
      <vt:lpstr>Christ in Colossians</vt:lpstr>
      <vt:lpstr>Col. 1:16-17</vt:lpstr>
      <vt:lpstr>Jesus weeps over His creation</vt:lpstr>
      <vt:lpstr>What is the life and light (4-5)?</vt:lpstr>
      <vt:lpstr>III. Jesus gives eternal life and deliverance from spiritual darkness (1:4-5).</vt:lpstr>
      <vt:lpstr>What Kind of Eternal Life?</vt:lpstr>
      <vt:lpstr>Jesus gives eternal life</vt:lpstr>
      <vt:lpstr>Jesus gives spiritual light</vt:lpstr>
      <vt:lpstr>Black</vt:lpstr>
      <vt:lpstr>The Gospel of John</vt:lpstr>
      <vt:lpstr>Summarizing Jesus as God in John 1:1-5</vt:lpstr>
      <vt:lpstr>Trust Jesus for salvation because He is truly God!</vt:lpstr>
      <vt:lpstr>Jesus makes us children of God</vt:lpstr>
      <vt:lpstr>Black</vt:lpstr>
      <vt:lpstr>NT Preaching link at BibleStudyDownloads.org</vt:lpstr>
    </vt:vector>
  </TitlesOfParts>
  <Company>Everywhere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Adult Ministry</dc:title>
  <dc:creator> </dc:creator>
  <cp:lastModifiedBy>Rick Griffith</cp:lastModifiedBy>
  <cp:revision>237</cp:revision>
  <dcterms:created xsi:type="dcterms:W3CDTF">2010-02-12T08:09:08Z</dcterms:created>
  <dcterms:modified xsi:type="dcterms:W3CDTF">2023-08-27T12:10:21Z</dcterms:modified>
</cp:coreProperties>
</file>